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862" y="19050"/>
            <a:ext cx="4361973" cy="3276600"/>
          </a:xfrm>
          <a:prstGeom prst="rect">
            <a:avLst/>
          </a:prstGeom>
          <a:ln>
            <a:noFill/>
          </a:ln>
          <a:effectLst>
            <a:softEdge rad="112500"/>
          </a:effectLst>
        </p:spPr>
      </p:pic>
      <p:sp>
        <p:nvSpPr>
          <p:cNvPr id="3" name="Subtitle 2"/>
          <p:cNvSpPr>
            <a:spLocks noGrp="1"/>
          </p:cNvSpPr>
          <p:nvPr>
            <p:ph type="subTitle" idx="1"/>
          </p:nvPr>
        </p:nvSpPr>
        <p:spPr>
          <a:xfrm>
            <a:off x="-5987" y="6271675"/>
            <a:ext cx="7779598" cy="1450467"/>
          </a:xfrm>
        </p:spPr>
        <p:txBody>
          <a:bodyPr anchor="ctr">
            <a:noAutofit/>
          </a:bodyPr>
          <a:lstStyle/>
          <a:p>
            <a:r>
              <a:rPr lang="en-US" sz="1600" dirty="0">
                <a:solidFill>
                  <a:schemeClr val="tx1"/>
                </a:solidFill>
                <a:latin typeface="Georgia" panose="02040502050405020303" pitchFamily="18" charset="0"/>
              </a:rPr>
              <a:t>This lake property was recently renovated to include master bedroom on the first floor with large walk in closet! This home has 3 bedrooms, and 1.5 bathrooms and plenty of room to enjoy the lake with friends and family! Nice fenced backyard. Large eat in kitchen when weather permits. Must see the beautiful new floors in living room. New black out shades in upstairs bedroom and new shades in other rooms as well. Property is within a block from public boat landing! Come enjoy lake life!!!!!</a:t>
            </a:r>
            <a:endParaRPr lang="en-US" sz="1600" dirty="0">
              <a:solidFill>
                <a:schemeClr val="tx1"/>
              </a:solidFill>
              <a:latin typeface="Georgia" panose="02040502050405020303"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4311" y="4514623"/>
            <a:ext cx="1619002" cy="1216152"/>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82467" y="4514623"/>
            <a:ext cx="1619002" cy="1216152"/>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6155" y="4514623"/>
            <a:ext cx="1619002" cy="1216152"/>
          </a:xfrm>
          <a:prstGeom prst="rect">
            <a:avLst/>
          </a:prstGeom>
          <a:ln>
            <a:noFill/>
          </a:ln>
          <a:effectLst>
            <a:outerShdw blurRad="190500" algn="tl" rotWithShape="0">
              <a:srgbClr val="000000">
                <a:alpha val="70000"/>
              </a:srgbClr>
            </a:outerShdw>
          </a:effectLst>
        </p:spPr>
      </p:pic>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a:t>
            </a:r>
            <a:r>
              <a:rPr lang="en-US" sz="1200" b="1" dirty="0" smtClean="0">
                <a:latin typeface="Georgia" panose="02040502050405020303" pitchFamily="18" charset="0"/>
              </a:rPr>
              <a:t>Davis</a:t>
            </a:r>
          </a:p>
          <a:p>
            <a:pPr algn="r"/>
            <a:r>
              <a:rPr lang="en-US" sz="1200" dirty="0" smtClean="0">
                <a:latin typeface="Georgia" panose="02040502050405020303" pitchFamily="18" charset="0"/>
              </a:rPr>
              <a:t>Mobile </a:t>
            </a:r>
            <a:r>
              <a:rPr lang="en-US" sz="1200" dirty="0">
                <a:latin typeface="Georgia" panose="02040502050405020303" pitchFamily="18" charset="0"/>
              </a:rPr>
              <a:t>-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3276600"/>
            <a:ext cx="7772400" cy="1077218"/>
          </a:xfrm>
          <a:prstGeom prst="rect">
            <a:avLst/>
          </a:prstGeom>
        </p:spPr>
        <p:txBody>
          <a:bodyPr wrap="square">
            <a:spAutoFit/>
          </a:bodyPr>
          <a:lstStyle/>
          <a:p>
            <a:pPr algn="ctr"/>
            <a:r>
              <a:rPr lang="en-US" sz="2800" dirty="0">
                <a:solidFill>
                  <a:schemeClr val="tx2"/>
                </a:solidFill>
                <a:latin typeface="Georgia" panose="02040502050405020303" pitchFamily="18" charset="0"/>
              </a:rPr>
              <a:t>310 </a:t>
            </a:r>
            <a:r>
              <a:rPr lang="en-US" sz="2800" dirty="0" err="1">
                <a:solidFill>
                  <a:schemeClr val="tx2"/>
                </a:solidFill>
                <a:latin typeface="Georgia" panose="02040502050405020303" pitchFamily="18" charset="0"/>
              </a:rPr>
              <a:t>Sinkler</a:t>
            </a:r>
            <a:r>
              <a:rPr lang="en-US" sz="2800" dirty="0">
                <a:solidFill>
                  <a:schemeClr val="tx2"/>
                </a:solidFill>
                <a:latin typeface="Georgia" panose="02040502050405020303" pitchFamily="18" charset="0"/>
              </a:rPr>
              <a:t> Avenue</a:t>
            </a:r>
            <a:endParaRPr lang="en-US" sz="2800" dirty="0" smtClean="0">
              <a:solidFill>
                <a:schemeClr val="tx2"/>
              </a:solidFill>
              <a:latin typeface="Georgia" panose="02040502050405020303" pitchFamily="18" charset="0"/>
            </a:endParaRPr>
          </a:p>
          <a:p>
            <a:pPr algn="ctr"/>
            <a:r>
              <a:rPr lang="en-US" sz="1800" dirty="0">
                <a:solidFill>
                  <a:schemeClr val="tx2"/>
                </a:solidFill>
                <a:latin typeface="Georgia" panose="02040502050405020303" pitchFamily="18" charset="0"/>
              </a:rPr>
              <a:t>Eutawville, SC 29048 | MLS# </a:t>
            </a:r>
            <a:r>
              <a:rPr lang="en-US" sz="1800" dirty="0" smtClean="0">
                <a:solidFill>
                  <a:schemeClr val="tx2"/>
                </a:solidFill>
                <a:latin typeface="Georgia" panose="02040502050405020303" pitchFamily="18" charset="0"/>
              </a:rPr>
              <a:t>15012951 | </a:t>
            </a:r>
            <a:r>
              <a:rPr lang="en-US" sz="1800" dirty="0">
                <a:solidFill>
                  <a:schemeClr val="tx2"/>
                </a:solidFill>
                <a:latin typeface="Georgia" panose="02040502050405020303" pitchFamily="18" charset="0"/>
              </a:rPr>
              <a:t>$139,900</a:t>
            </a:r>
            <a:endParaRPr lang="en-US" sz="1800" dirty="0" smtClean="0">
              <a:solidFill>
                <a:schemeClr val="tx2"/>
              </a:solidFill>
              <a:latin typeface="Georgia" panose="02040502050405020303" pitchFamily="18" charset="0"/>
            </a:endParaRPr>
          </a:p>
          <a:p>
            <a:pPr algn="ctr"/>
            <a:r>
              <a:rPr lang="en-US" sz="1800" dirty="0" smtClean="0">
                <a:solidFill>
                  <a:schemeClr val="tx2"/>
                </a:solidFill>
                <a:latin typeface="Georgia" panose="02040502050405020303" pitchFamily="18" charset="0"/>
              </a:rPr>
              <a:t>3 Beds | </a:t>
            </a:r>
            <a:r>
              <a:rPr lang="en-US" sz="1800" dirty="0" smtClean="0">
                <a:solidFill>
                  <a:schemeClr val="tx2"/>
                </a:solidFill>
                <a:latin typeface="Georgia" panose="02040502050405020303" pitchFamily="18" charset="0"/>
              </a:rPr>
              <a:t>1½  </a:t>
            </a:r>
            <a:r>
              <a:rPr lang="en-US" sz="1800" dirty="0" smtClean="0">
                <a:solidFill>
                  <a:schemeClr val="tx2"/>
                </a:solidFill>
                <a:latin typeface="Georgia" panose="02040502050405020303" pitchFamily="18" charset="0"/>
              </a:rPr>
              <a:t>Baths | </a:t>
            </a:r>
            <a:r>
              <a:rPr lang="en-US" sz="1800" dirty="0" smtClean="0">
                <a:solidFill>
                  <a:schemeClr val="tx2"/>
                </a:solidFill>
                <a:latin typeface="Georgia" panose="02040502050405020303" pitchFamily="18" charset="0"/>
              </a:rPr>
              <a:t>1,400 </a:t>
            </a:r>
            <a:r>
              <a:rPr lang="en-US" sz="1800" dirty="0" smtClean="0">
                <a:solidFill>
                  <a:schemeClr val="tx2"/>
                </a:solidFill>
                <a:latin typeface="Georgia" panose="02040502050405020303" pitchFamily="18" charset="0"/>
              </a:rPr>
              <a:t>Square Feet</a:t>
            </a:r>
            <a:endParaRPr lang="en-US" sz="1800" dirty="0">
              <a:solidFill>
                <a:schemeClr val="tx2"/>
              </a:solidFill>
            </a:endParaRPr>
          </a:p>
        </p:txBody>
      </p:sp>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982467" y="7882947"/>
            <a:ext cx="1619002" cy="1216152"/>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66155" y="7882949"/>
            <a:ext cx="1619002" cy="1216152"/>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74311" y="7882947"/>
            <a:ext cx="1619002" cy="1216152"/>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142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22</cp:revision>
  <dcterms:created xsi:type="dcterms:W3CDTF">2006-08-16T00:00:00Z</dcterms:created>
  <dcterms:modified xsi:type="dcterms:W3CDTF">2015-06-29T13:33:33Z</dcterms:modified>
</cp:coreProperties>
</file>