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286" t="2325" r="-286" b="8721"/>
          <a:stretch/>
        </p:blipFill>
        <p:spPr>
          <a:xfrm>
            <a:off x="1688862" y="631452"/>
            <a:ext cx="4361973" cy="2914650"/>
          </a:xfrm>
          <a:prstGeom prst="rect">
            <a:avLst/>
          </a:prstGeom>
          <a:ln>
            <a:noFill/>
          </a:ln>
          <a:effectLst>
            <a:softEdge rad="112500"/>
          </a:effectLst>
        </p:spPr>
      </p:pic>
      <p:sp>
        <p:nvSpPr>
          <p:cNvPr id="3" name="Subtitle 2"/>
          <p:cNvSpPr>
            <a:spLocks noGrp="1"/>
          </p:cNvSpPr>
          <p:nvPr>
            <p:ph type="subTitle" idx="1"/>
          </p:nvPr>
        </p:nvSpPr>
        <p:spPr>
          <a:xfrm>
            <a:off x="-5987" y="5753858"/>
            <a:ext cx="7779598" cy="2106005"/>
          </a:xfrm>
        </p:spPr>
        <p:txBody>
          <a:bodyPr anchor="ctr">
            <a:noAutofit/>
          </a:bodyPr>
          <a:lstStyle/>
          <a:p>
            <a:r>
              <a:rPr lang="en-US" sz="1600" dirty="0">
                <a:solidFill>
                  <a:schemeClr val="tx1"/>
                </a:solidFill>
                <a:latin typeface="Georgia" panose="02040502050405020303" pitchFamily="18" charset="0"/>
              </a:rPr>
              <a:t>This lake property was recently renovated to include master bedroom on the first floor with large walk in closet! This home has 3 bedrooms, and 1.5 bathrooms and plenty of room to enjoy the lake with friends and family! Nice fenced backyard. Large eat in kitchen when weather permits. Must see the beautiful new floors in living room. New black out shades in upstairs bedroom and new shades in other rooms as well. Property is within a block from public boat landing! Come enjoy lake life!!!!!</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4310" y="4514623"/>
            <a:ext cx="1619002" cy="1216152"/>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82467" y="4514623"/>
            <a:ext cx="1619002" cy="121615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6155" y="4514623"/>
            <a:ext cx="1619002" cy="1216152"/>
          </a:xfrm>
          <a:prstGeom prst="rect">
            <a:avLst/>
          </a:prstGeom>
          <a:ln>
            <a:noFill/>
          </a:ln>
          <a:effectLst>
            <a:outerShdw blurRad="190500" algn="tl" rotWithShape="0">
              <a:srgbClr val="000000">
                <a:alpha val="70000"/>
              </a:srgbClr>
            </a:outerShdw>
          </a:effectLst>
        </p:spPr>
      </p:pic>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3418582"/>
            <a:ext cx="7772400" cy="1077218"/>
          </a:xfrm>
          <a:prstGeom prst="rect">
            <a:avLst/>
          </a:prstGeom>
        </p:spPr>
        <p:txBody>
          <a:bodyPr wrap="square">
            <a:spAutoFit/>
          </a:bodyPr>
          <a:lstStyle/>
          <a:p>
            <a:pPr algn="ctr"/>
            <a:r>
              <a:rPr lang="en-US" sz="2800" dirty="0">
                <a:solidFill>
                  <a:schemeClr val="tx2"/>
                </a:solidFill>
                <a:latin typeface="Georgia" panose="02040502050405020303" pitchFamily="18" charset="0"/>
              </a:rPr>
              <a:t>310 </a:t>
            </a:r>
            <a:r>
              <a:rPr lang="en-US" sz="2800" dirty="0" err="1">
                <a:solidFill>
                  <a:schemeClr val="tx2"/>
                </a:solidFill>
                <a:latin typeface="Georgia" panose="02040502050405020303" pitchFamily="18" charset="0"/>
              </a:rPr>
              <a:t>Sinkler</a:t>
            </a:r>
            <a:r>
              <a:rPr lang="en-US" sz="2800" dirty="0">
                <a:solidFill>
                  <a:schemeClr val="tx2"/>
                </a:solidFill>
                <a:latin typeface="Georgia" panose="02040502050405020303" pitchFamily="18" charset="0"/>
              </a:rPr>
              <a:t> Avenue</a:t>
            </a:r>
            <a:endParaRPr lang="en-US" sz="2800" dirty="0" smtClean="0">
              <a:solidFill>
                <a:schemeClr val="tx2"/>
              </a:solidFill>
              <a:latin typeface="Georgia" panose="02040502050405020303" pitchFamily="18" charset="0"/>
            </a:endParaRPr>
          </a:p>
          <a:p>
            <a:pPr algn="ctr"/>
            <a:r>
              <a:rPr lang="en-US" sz="1800" dirty="0">
                <a:solidFill>
                  <a:schemeClr val="tx2"/>
                </a:solidFill>
                <a:latin typeface="Georgia" panose="02040502050405020303" pitchFamily="18" charset="0"/>
              </a:rPr>
              <a:t>Eutawville, SC 29048 | MLS# </a:t>
            </a:r>
            <a:r>
              <a:rPr lang="en-US" sz="1800" dirty="0" smtClean="0">
                <a:solidFill>
                  <a:schemeClr val="tx2"/>
                </a:solidFill>
                <a:latin typeface="Georgia" panose="02040502050405020303" pitchFamily="18" charset="0"/>
              </a:rPr>
              <a:t>15012951 | </a:t>
            </a:r>
            <a:r>
              <a:rPr lang="en-US" sz="1800" dirty="0">
                <a:solidFill>
                  <a:schemeClr val="tx2"/>
                </a:solidFill>
                <a:latin typeface="Georgia" panose="02040502050405020303" pitchFamily="18" charset="0"/>
              </a:rPr>
              <a:t>$</a:t>
            </a:r>
            <a:r>
              <a:rPr lang="en-US" sz="1800" dirty="0" smtClean="0">
                <a:solidFill>
                  <a:schemeClr val="tx2"/>
                </a:solidFill>
                <a:latin typeface="Georgia" panose="02040502050405020303" pitchFamily="18" charset="0"/>
              </a:rPr>
              <a:t>129,900</a:t>
            </a:r>
          </a:p>
          <a:p>
            <a:pPr algn="ctr"/>
            <a:r>
              <a:rPr lang="en-US" sz="1800" dirty="0" smtClean="0">
                <a:solidFill>
                  <a:schemeClr val="tx2"/>
                </a:solidFill>
                <a:latin typeface="Georgia" panose="02040502050405020303" pitchFamily="18" charset="0"/>
              </a:rPr>
              <a:t>3 Beds | 1½  Baths | 1,400 Square Feet</a:t>
            </a:r>
            <a:endParaRPr lang="en-US" sz="1800" dirty="0">
              <a:solidFill>
                <a:schemeClr val="tx2"/>
              </a:solidFill>
            </a:endParaRPr>
          </a:p>
        </p:txBody>
      </p:sp>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82467" y="7882948"/>
            <a:ext cx="1619002" cy="1216152"/>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6155" y="7882948"/>
            <a:ext cx="1619002" cy="121615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04926" y="7882948"/>
            <a:ext cx="1619002" cy="1216152"/>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43697" y="7882949"/>
            <a:ext cx="1619002" cy="1216151"/>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972963" y="4514623"/>
            <a:ext cx="913541" cy="1216152"/>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881118" y="4514624"/>
            <a:ext cx="913541" cy="1216151"/>
          </a:xfrm>
          <a:prstGeom prst="rect">
            <a:avLst/>
          </a:prstGeom>
          <a:ln>
            <a:noFill/>
          </a:ln>
          <a:effectLst>
            <a:outerShdw blurRad="190500" algn="tl" rotWithShape="0">
              <a:srgbClr val="000000">
                <a:alpha val="70000"/>
              </a:srgbClr>
            </a:outerShdw>
          </a:effectLst>
        </p:spPr>
      </p:pic>
      <p:sp>
        <p:nvSpPr>
          <p:cNvPr id="2" name="Rectangle 1"/>
          <p:cNvSpPr/>
          <p:nvPr/>
        </p:nvSpPr>
        <p:spPr>
          <a:xfrm>
            <a:off x="0" y="-22086"/>
            <a:ext cx="7772400" cy="707886"/>
          </a:xfrm>
          <a:prstGeom prst="rect">
            <a:avLst/>
          </a:prstGeom>
          <a:noFill/>
        </p:spPr>
        <p:txBody>
          <a:bodyPr wrap="square" lIns="91440" tIns="45720" rIns="91440" bIns="45720">
            <a:spAutoFit/>
          </a:bodyPr>
          <a:lstStyle/>
          <a:p>
            <a:pPr algn="ctr"/>
            <a:r>
              <a:rPr lang="en-US" sz="4000" b="0" i="1" cap="none" spc="0" dirty="0" smtClean="0">
                <a:ln w="0">
                  <a:noFill/>
                </a:ln>
                <a:solidFill>
                  <a:srgbClr val="FFFF00"/>
                </a:solidFill>
                <a:latin typeface="Georgia" panose="02040502050405020303" pitchFamily="18" charset="0"/>
              </a:rPr>
              <a:t>$10,000 Price Reduction!</a:t>
            </a:r>
            <a:endParaRPr lang="en-US" sz="4000" b="0" i="1" cap="none" spc="0" dirty="0">
              <a:ln w="0">
                <a:noFill/>
              </a:ln>
              <a:solidFill>
                <a:srgbClr val="FFFF00"/>
              </a:solidFill>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24</cp:revision>
  <dcterms:created xsi:type="dcterms:W3CDTF">2006-08-16T00:00:00Z</dcterms:created>
  <dcterms:modified xsi:type="dcterms:W3CDTF">2015-08-31T14:31:43Z</dcterms:modified>
</cp:coreProperties>
</file>