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9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86" y="31"/>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7/11/2024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paige.rhodes@carolinaoneplus.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hyperlink" Target="https://www.zillow.com/view-imx/9cfd8d26-b953-45a5-9150-63bd3a2869da?setAttribution=mls&amp;wl=true&amp;initialViewType=pano&amp;utm_source=dashboard" TargetMode="External"/><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hyperlink" Target="https://charleston-real-estate-media.aryeo.com/videos/018ee824-98ef-714f-ad0f-a9f69543b0a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a:extLst>
              <a:ext uri="{28A0092B-C50C-407E-A947-70E740481C1C}">
                <a14:useLocalDpi xmlns:a14="http://schemas.microsoft.com/office/drawing/2010/main" val="0"/>
              </a:ext>
            </a:extLst>
          </a:blip>
          <a:srcRect t="10464" b="10464"/>
          <a:stretch/>
        </p:blipFill>
        <p:spPr>
          <a:xfrm>
            <a:off x="0" y="0"/>
            <a:ext cx="7315200" cy="3858728"/>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048000"/>
            <a:ext cx="7315200" cy="951822"/>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r>
              <a:rPr lang="en-US" sz="2000" dirty="0">
                <a:solidFill>
                  <a:schemeClr val="bg2">
                    <a:lumMod val="50000"/>
                  </a:schemeClr>
                </a:solidFill>
                <a:latin typeface="Century Gothic" panose="020B0502020202020204" pitchFamily="34" charset="0"/>
              </a:rPr>
              <a:t>310 Longshore Street #625</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 Charleston, SC 29492</a:t>
            </a:r>
          </a:p>
          <a:p>
            <a:r>
              <a:rPr lang="de-DE" sz="1400" dirty="0">
                <a:solidFill>
                  <a:schemeClr val="bg2">
                    <a:lumMod val="50000"/>
                  </a:schemeClr>
                </a:solidFill>
                <a:latin typeface="Century Gothic" panose="020B0502020202020204" pitchFamily="34" charset="0"/>
              </a:rPr>
              <a:t>MLS# 24009568 | $859,000</a:t>
            </a:r>
          </a:p>
        </p:txBody>
      </p:sp>
      <p:sp>
        <p:nvSpPr>
          <p:cNvPr id="9" name="Rectangle 8"/>
          <p:cNvSpPr/>
          <p:nvPr/>
        </p:nvSpPr>
        <p:spPr>
          <a:xfrm>
            <a:off x="1" y="8633151"/>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entury Gothic" panose="020B0502020202020204" pitchFamily="34" charset="0"/>
              </a:rPr>
              <a:t>Paige Rhodes</a:t>
            </a:r>
          </a:p>
          <a:p>
            <a:r>
              <a:rPr lang="en-US" sz="1200" dirty="0">
                <a:solidFill>
                  <a:schemeClr val="tx1"/>
                </a:solidFill>
                <a:latin typeface="Century Gothic" panose="020B0502020202020204" pitchFamily="34" charset="0"/>
              </a:rPr>
              <a:t>843-830-3281 | </a:t>
            </a: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1594652" y="0"/>
            <a:ext cx="4125896" cy="707886"/>
          </a:xfrm>
          <a:prstGeom prst="rect">
            <a:avLst/>
          </a:prstGeom>
        </p:spPr>
        <p:txBody>
          <a:bodyPr wrap="square">
            <a:spAutoFit/>
          </a:bodyPr>
          <a:lstStyle/>
          <a:p>
            <a:pPr algn="ct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1 Bed 1½ Bath Luxury Condo </a:t>
            </a:r>
            <a:b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b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on Daniel Island</a:t>
            </a:r>
          </a:p>
        </p:txBody>
      </p:sp>
      <p:sp>
        <p:nvSpPr>
          <p:cNvPr id="8" name="Rectangle 7"/>
          <p:cNvSpPr/>
          <p:nvPr/>
        </p:nvSpPr>
        <p:spPr>
          <a:xfrm>
            <a:off x="7737" y="4038600"/>
            <a:ext cx="4488063" cy="4555093"/>
          </a:xfrm>
          <a:prstGeom prst="rect">
            <a:avLst/>
          </a:prstGeom>
        </p:spPr>
        <p:txBody>
          <a:bodyPr wrap="square" numCol="1" anchor="ctr">
            <a:spAutoFit/>
          </a:bodyPr>
          <a:lstStyle/>
          <a:p>
            <a:pPr algn="ctr"/>
            <a:r>
              <a:rPr lang="en-US" sz="1000" dirty="0">
                <a:solidFill>
                  <a:schemeClr val="bg2">
                    <a:lumMod val="25000"/>
                  </a:schemeClr>
                </a:solidFill>
                <a:latin typeface="Century Gothic" panose="020B0502020202020204" pitchFamily="34" charset="0"/>
                <a:cs typeface="Times New Roman" panose="02020603050405020304" pitchFamily="18" charset="0"/>
              </a:rPr>
              <a:t>Lowcountry waterfront living at it's finest! Like new luxury condominium located at The Waterfront, the newest community on Daniel Island. Walking distance to shops, restaurants, parks, concerts, and community docks with access to the Daniel Island Yacht Club, the </a:t>
            </a:r>
            <a:r>
              <a:rPr lang="en-US" sz="1000" dirty="0" err="1">
                <a:solidFill>
                  <a:schemeClr val="bg2">
                    <a:lumMod val="25000"/>
                  </a:schemeClr>
                </a:solidFill>
                <a:latin typeface="Century Gothic" panose="020B0502020202020204" pitchFamily="34" charset="0"/>
                <a:cs typeface="Times New Roman" panose="02020603050405020304" pitchFamily="18" charset="0"/>
              </a:rPr>
              <a:t>CareFree</a:t>
            </a:r>
            <a:r>
              <a:rPr lang="en-US" sz="1000" dirty="0">
                <a:solidFill>
                  <a:schemeClr val="bg2">
                    <a:lumMod val="25000"/>
                  </a:schemeClr>
                </a:solidFill>
                <a:latin typeface="Century Gothic" panose="020B0502020202020204" pitchFamily="34" charset="0"/>
                <a:cs typeface="Times New Roman" panose="02020603050405020304" pitchFamily="18" charset="0"/>
              </a:rPr>
              <a:t> Boat Club and the Daniel Island Ferry - perfect for a trip to downtown Charleston. </a:t>
            </a:r>
          </a:p>
          <a:p>
            <a:pPr algn="ctr"/>
            <a:endParaRPr lang="en-US" sz="1000" dirty="0">
              <a:solidFill>
                <a:schemeClr val="bg2">
                  <a:lumMod val="25000"/>
                </a:schemeClr>
              </a:solidFill>
              <a:latin typeface="Century Gothic" panose="020B0502020202020204" pitchFamily="34" charset="0"/>
              <a:cs typeface="Times New Roman" panose="02020603050405020304" pitchFamily="18" charset="0"/>
            </a:endParaRPr>
          </a:p>
          <a:p>
            <a:pPr marL="171450"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Spacious, 1 bedroom, 1.5 bath light-filled condo</a:t>
            </a:r>
          </a:p>
          <a:p>
            <a:pPr marL="171450"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Open concept floor plan</a:t>
            </a:r>
          </a:p>
          <a:p>
            <a:pPr marL="171450"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Oversized balcony</a:t>
            </a:r>
          </a:p>
          <a:p>
            <a:pPr marL="171450"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Stainless steel appliances</a:t>
            </a:r>
          </a:p>
          <a:p>
            <a:pPr marL="171450"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Hardwood floors throughout</a:t>
            </a:r>
          </a:p>
          <a:p>
            <a:pPr marL="171450"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Luxurious bathroom and a walk-in closet</a:t>
            </a:r>
          </a:p>
          <a:p>
            <a:pPr marL="171450"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Upgrades include: </a:t>
            </a:r>
          </a:p>
          <a:p>
            <a:pPr marL="714010" lvl="1"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designer lighting</a:t>
            </a:r>
          </a:p>
          <a:p>
            <a:pPr marL="714010" lvl="1"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privacy shades on porch</a:t>
            </a:r>
          </a:p>
          <a:p>
            <a:pPr marL="714010" lvl="1"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window treatments</a:t>
            </a:r>
          </a:p>
          <a:p>
            <a:pPr marL="714010" lvl="1"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professionally installed closet system in master. </a:t>
            </a:r>
          </a:p>
          <a:p>
            <a:pPr marL="171450"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Residents of the Egret building have access to a large roof top terrace with gorgeous views of the Wando River - perfect for enjoying that morning cup of coffee or evening cocktail. </a:t>
            </a:r>
          </a:p>
          <a:p>
            <a:pPr marL="171450"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Exclusive amenities include resort style pool, pool house with outdoor fireplace and TV, state of the art fitness center, beautifully landscaped courtyard, outdoor grilling area, outdoor fire pit, secured access to building and parking garage with 1 assigned parking space. </a:t>
            </a:r>
          </a:p>
          <a:p>
            <a:pPr marL="171450" indent="-171450">
              <a:buFont typeface="Wingdings" panose="05000000000000000000" pitchFamily="2" charset="2"/>
              <a:buChar char="§"/>
            </a:pPr>
            <a:r>
              <a:rPr lang="en-US" sz="1000" dirty="0">
                <a:solidFill>
                  <a:schemeClr val="bg2">
                    <a:lumMod val="25000"/>
                  </a:schemeClr>
                </a:solidFill>
                <a:latin typeface="Century Gothic" panose="020B0502020202020204" pitchFamily="34" charset="0"/>
                <a:cs typeface="Times New Roman" panose="02020603050405020304" pitchFamily="18" charset="0"/>
              </a:rPr>
              <a:t>ALL FURNISHINGS AND FURNITURE MAY BE PURCHASED AT AN ADDITIONAL COST IF BUYER IS INTERESTED IN PURCHASING A FULLY TURN-KEY HOME!</a:t>
            </a:r>
            <a:endParaRPr lang="en-US" sz="1000" b="1" u="sng" dirty="0">
              <a:solidFill>
                <a:schemeClr val="bg2">
                  <a:lumMod val="25000"/>
                </a:schemeClr>
              </a:solidFill>
              <a:latin typeface="Century Gothic" panose="020B0502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878496" y="8690712"/>
            <a:ext cx="1436704" cy="328846"/>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9448800" y="6663414"/>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9448800" y="7759391"/>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9448800" y="5567434"/>
            <a:ext cx="1371600"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499610" y="6030152"/>
            <a:ext cx="2819400" cy="18796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9220200" y="1494820"/>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9220200" y="3686780"/>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9220200" y="2590800"/>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9220200" y="398840"/>
            <a:ext cx="1371600" cy="914400"/>
          </a:xfrm>
          <a:prstGeom prst="rect">
            <a:avLst/>
          </a:prstGeom>
          <a:ln>
            <a:noFill/>
          </a:ln>
          <a:effectLst/>
        </p:spPr>
      </p:pic>
      <p:sp>
        <p:nvSpPr>
          <p:cNvPr id="3" name="Diagonal Stripe 2">
            <a:extLst>
              <a:ext uri="{FF2B5EF4-FFF2-40B4-BE49-F238E27FC236}">
                <a16:creationId xmlns:a16="http://schemas.microsoft.com/office/drawing/2014/main" id="{B2D1C82E-D008-BD3B-12AF-D616BAAA855B}"/>
              </a:ext>
            </a:extLst>
          </p:cNvPr>
          <p:cNvSpPr/>
          <p:nvPr/>
        </p:nvSpPr>
        <p:spPr>
          <a:xfrm>
            <a:off x="0" y="-10834"/>
            <a:ext cx="1752600" cy="1763434"/>
          </a:xfrm>
          <a:prstGeom prst="diagStripe">
            <a:avLst/>
          </a:prstGeom>
          <a:solidFill>
            <a:srgbClr val="FFFF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17661247-02A2-0120-6519-86A418CB1BA0}"/>
              </a:ext>
            </a:extLst>
          </p:cNvPr>
          <p:cNvSpPr/>
          <p:nvPr/>
        </p:nvSpPr>
        <p:spPr>
          <a:xfrm rot="18876352">
            <a:off x="-494179" y="220959"/>
            <a:ext cx="2209800" cy="728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dirty="0">
                <a:solidFill>
                  <a:schemeClr val="tx1"/>
                </a:solidFill>
                <a:latin typeface="Century Gothic" panose="020B0502020202020204" pitchFamily="34" charset="0"/>
              </a:rPr>
              <a:t>$40K PRICE</a:t>
            </a:r>
            <a:br>
              <a:rPr lang="en-US" sz="1600" b="1" dirty="0">
                <a:solidFill>
                  <a:schemeClr val="tx1"/>
                </a:solidFill>
                <a:latin typeface="Century Gothic" panose="020B0502020202020204" pitchFamily="34" charset="0"/>
              </a:rPr>
            </a:br>
            <a:r>
              <a:rPr lang="en-US" sz="1600" b="1" dirty="0">
                <a:solidFill>
                  <a:schemeClr val="tx1"/>
                </a:solidFill>
                <a:latin typeface="Century Gothic" panose="020B0502020202020204" pitchFamily="34" charset="0"/>
              </a:rPr>
              <a:t>REDUCTION</a:t>
            </a:r>
            <a:endParaRPr lang="en-US" sz="1100" b="1" dirty="0">
              <a:solidFill>
                <a:schemeClr val="tx1"/>
              </a:solidFill>
              <a:latin typeface="Century Gothic" panose="020B0502020202020204" pitchFamily="34" charset="0"/>
            </a:endParaRPr>
          </a:p>
        </p:txBody>
      </p:sp>
      <p:pic>
        <p:nvPicPr>
          <p:cNvPr id="11" name="Picture 10" descr="A kitchen and living room with a table and chairs&#10;&#10;Description automatically generated">
            <a:extLst>
              <a:ext uri="{FF2B5EF4-FFF2-40B4-BE49-F238E27FC236}">
                <a16:creationId xmlns:a16="http://schemas.microsoft.com/office/drawing/2014/main" id="{67BDC37F-D2F1-4282-53C0-53939997393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499610" y="3908407"/>
            <a:ext cx="2819400" cy="1879600"/>
          </a:xfrm>
          <a:prstGeom prst="rect">
            <a:avLst/>
          </a:prstGeom>
        </p:spPr>
      </p:pic>
      <p:sp>
        <p:nvSpPr>
          <p:cNvPr id="19" name="TextBox 18">
            <a:extLst>
              <a:ext uri="{FF2B5EF4-FFF2-40B4-BE49-F238E27FC236}">
                <a16:creationId xmlns:a16="http://schemas.microsoft.com/office/drawing/2014/main" id="{DC509EC2-E397-23EC-23DB-26361E3AC832}"/>
              </a:ext>
            </a:extLst>
          </p:cNvPr>
          <p:cNvSpPr txBox="1"/>
          <p:nvPr/>
        </p:nvSpPr>
        <p:spPr>
          <a:xfrm>
            <a:off x="4619781" y="8151897"/>
            <a:ext cx="2579058" cy="276999"/>
          </a:xfrm>
          <a:prstGeom prst="rect">
            <a:avLst/>
          </a:prstGeom>
          <a:noFill/>
        </p:spPr>
        <p:txBody>
          <a:bodyPr wrap="square">
            <a:spAutoFit/>
          </a:bodyPr>
          <a:lstStyle/>
          <a:p>
            <a:pPr algn="ctr"/>
            <a:r>
              <a:rPr lang="en-US" sz="1200" b="1" dirty="0">
                <a:solidFill>
                  <a:schemeClr val="bg2">
                    <a:lumMod val="25000"/>
                  </a:schemeClr>
                </a:solidFill>
                <a:latin typeface="Century Gothic" panose="020B0502020202020204" pitchFamily="34" charset="0"/>
                <a:cs typeface="Times New Roman" panose="02020603050405020304" pitchFamily="18" charset="0"/>
                <a:hlinkClick r:id="rId14"/>
              </a:rPr>
              <a:t>Video Tour </a:t>
            </a:r>
            <a:r>
              <a:rPr lang="en-US" sz="1200" b="1" dirty="0">
                <a:solidFill>
                  <a:schemeClr val="bg2">
                    <a:lumMod val="25000"/>
                  </a:schemeClr>
                </a:solidFill>
                <a:latin typeface="Century Gothic" panose="020B0502020202020204" pitchFamily="34" charset="0"/>
                <a:cs typeface="Times New Roman" panose="02020603050405020304" pitchFamily="18" charset="0"/>
              </a:rPr>
              <a:t>| </a:t>
            </a:r>
            <a:r>
              <a:rPr lang="en-US" sz="1200" b="1" dirty="0">
                <a:solidFill>
                  <a:schemeClr val="bg2">
                    <a:lumMod val="25000"/>
                  </a:schemeClr>
                </a:solidFill>
                <a:latin typeface="Century Gothic" panose="020B0502020202020204" pitchFamily="34" charset="0"/>
                <a:cs typeface="Times New Roman" panose="02020603050405020304" pitchFamily="18" charset="0"/>
                <a:hlinkClick r:id="rId15"/>
              </a:rPr>
              <a:t>Virtual Tour</a:t>
            </a:r>
            <a:endParaRPr lang="en-US" sz="1200" b="1" dirty="0">
              <a:solidFill>
                <a:schemeClr val="bg2">
                  <a:lumMod val="25000"/>
                </a:schemeClr>
              </a:solidFill>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262</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Palatino Linotype</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90</cp:revision>
  <dcterms:created xsi:type="dcterms:W3CDTF">2006-08-16T00:00:00Z</dcterms:created>
  <dcterms:modified xsi:type="dcterms:W3CDTF">2024-07-11T18:39:28Z</dcterms:modified>
</cp:coreProperties>
</file>