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9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555" y="4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4/21/2023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paige.rhodes@carolinaoneplus.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png"/><Relationship Id="rId10" Type="http://schemas.openxmlformats.org/officeDocument/2006/relationships/image" Target="../media/image7.jpeg"/><Relationship Id="rId4" Type="http://schemas.openxmlformats.org/officeDocument/2006/relationships/hyperlink" Target="https://vimeo.com/791380307"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5869" y="1609"/>
            <a:ext cx="7303459" cy="4102436"/>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310 Longshore Street #638</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SC 29492 | MLS# 23001766 | NEW PRICE! $1,999,500</a:t>
            </a:r>
            <a:endParaRPr lang="en-US" sz="1400" dirty="0">
              <a:solidFill>
                <a:schemeClr val="bg2">
                  <a:lumMod val="50000"/>
                </a:schemeClr>
              </a:solidFill>
              <a:latin typeface="Century Gothic" panose="020B0502020202020204" pitchFamily="34" charset="0"/>
            </a:endParaRP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2286000" y="0"/>
            <a:ext cx="5029200" cy="707886"/>
          </a:xfrm>
          <a:prstGeom prst="rect">
            <a:avLst/>
          </a:prstGeom>
        </p:spPr>
        <p:txBody>
          <a:bodyPr wrap="square">
            <a:spAutoFit/>
          </a:bodyPr>
          <a:lstStyle/>
          <a:p>
            <a:pPr algn="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Daniel Island Waterfront Condo</a:t>
            </a:r>
          </a:p>
          <a:p>
            <a:pPr algn="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with River Views!</a:t>
            </a:r>
          </a:p>
        </p:txBody>
      </p:sp>
      <p:sp>
        <p:nvSpPr>
          <p:cNvPr id="8" name="Rectangle 7"/>
          <p:cNvSpPr/>
          <p:nvPr/>
        </p:nvSpPr>
        <p:spPr>
          <a:xfrm>
            <a:off x="7737" y="5197093"/>
            <a:ext cx="7307464" cy="2462213"/>
          </a:xfrm>
          <a:prstGeom prst="rect">
            <a:avLst/>
          </a:prstGeom>
        </p:spPr>
        <p:txBody>
          <a:bodyPr wrap="square" numCol="1" anchor="ctr">
            <a:spAutoFit/>
          </a:bodyPr>
          <a:lstStyle/>
          <a:p>
            <a:pPr algn="ctr"/>
            <a:r>
              <a:rPr lang="en-US" sz="1100" dirty="0">
                <a:solidFill>
                  <a:schemeClr val="bg2">
                    <a:lumMod val="25000"/>
                  </a:schemeClr>
                </a:solidFill>
                <a:latin typeface="Century Gothic" panose="020B0502020202020204" pitchFamily="34" charset="0"/>
                <a:cs typeface="Times New Roman" panose="02020603050405020304" pitchFamily="18" charset="0"/>
              </a:rPr>
              <a:t>Why wait for new construction when you can purchase a move in ready condo now? This luxury condominium is located at The Waterfront, the newest community on Daniel Island. This spacious, light filled 3-bed 3-bath unit has a separate den/study, river views, and MAY BE PURCHASED FULLY FURNISHED. This unit features an open floor plan, two balconies, stainless steel appliances, upgraded lighting, hardwood floors throughout, plantation shutters, luxurious bathrooms, oversized closets with custom built-ins and two assigned parking spaces in a secured garage. Residents of the Egret building have access to a Rooftop terrace with gorgeous views of the Wando River, perfect for that morning cup of coffee or evening cocktail. Amenities include resort style pool, pool house with outdoor fireplace and TV, state of the art fitness center, beautifully landscaped courtyard, outdoor grilling area, outdoor fire pit, and secured access to building. The Waterfront is walking distance to shops, restaurants, parks, concerts, and community docks with access to the Daniel Island Yacht Club, the </a:t>
            </a:r>
            <a:r>
              <a:rPr lang="en-US" sz="1100" dirty="0" err="1">
                <a:solidFill>
                  <a:schemeClr val="bg2">
                    <a:lumMod val="25000"/>
                  </a:schemeClr>
                </a:solidFill>
                <a:latin typeface="Century Gothic" panose="020B0502020202020204" pitchFamily="34" charset="0"/>
                <a:cs typeface="Times New Roman" panose="02020603050405020304" pitchFamily="18" charset="0"/>
              </a:rPr>
              <a:t>CareFree</a:t>
            </a:r>
            <a:r>
              <a:rPr lang="en-US" sz="1100" dirty="0">
                <a:solidFill>
                  <a:schemeClr val="bg2">
                    <a:lumMod val="25000"/>
                  </a:schemeClr>
                </a:solidFill>
                <a:latin typeface="Century Gothic" panose="020B0502020202020204" pitchFamily="34" charset="0"/>
                <a:cs typeface="Times New Roman" panose="02020603050405020304" pitchFamily="18" charset="0"/>
              </a:rPr>
              <a:t> Boat Club and the Daniel Island Ferry - perfect for a trip to downtown </a:t>
            </a:r>
            <a:r>
              <a:rPr lang="en-US" sz="1100">
                <a:solidFill>
                  <a:schemeClr val="bg2">
                    <a:lumMod val="25000"/>
                  </a:schemeClr>
                </a:solidFill>
                <a:latin typeface="Century Gothic" panose="020B0502020202020204" pitchFamily="34" charset="0"/>
                <a:cs typeface="Times New Roman" panose="02020603050405020304" pitchFamily="18" charset="0"/>
              </a:rPr>
              <a:t>Charleston!</a:t>
            </a:r>
          </a:p>
          <a:p>
            <a:pPr algn="ctr"/>
            <a:endParaRPr lang="en-US" sz="11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1100" b="1" dirty="0">
                <a:solidFill>
                  <a:schemeClr val="bg2">
                    <a:lumMod val="25000"/>
                  </a:schemeClr>
                </a:solidFill>
                <a:latin typeface="Century Gothic" panose="020B0502020202020204" pitchFamily="34" charset="0"/>
                <a:cs typeface="Times New Roman" panose="02020603050405020304" pitchFamily="18" charset="0"/>
              </a:rPr>
              <a:t>Take a video tour: </a:t>
            </a:r>
            <a:r>
              <a:rPr lang="en-US" sz="1100" b="1" dirty="0">
                <a:solidFill>
                  <a:schemeClr val="bg2">
                    <a:lumMod val="25000"/>
                  </a:schemeClr>
                </a:solidFill>
                <a:latin typeface="Century Gothic" panose="020B0502020202020204" pitchFamily="34" charset="0"/>
                <a:cs typeface="Times New Roman" panose="02020603050405020304" pitchFamily="18" charset="0"/>
                <a:hlinkClick r:id="rId4"/>
              </a:rPr>
              <a:t>https://vimeo.com/791380307</a:t>
            </a:r>
            <a:r>
              <a:rPr lang="en-US" sz="1100" b="1" dirty="0">
                <a:solidFill>
                  <a:schemeClr val="bg2">
                    <a:lumMod val="25000"/>
                  </a:schemeClr>
                </a:solidFill>
                <a:latin typeface="Century Gothic" panose="020B0502020202020204" pitchFamily="34" charset="0"/>
                <a:cs typeface="Times New Roman" panose="02020603050405020304" pitchFamily="18" charset="0"/>
              </a:rPr>
              <a:t> </a:t>
            </a: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5" cstate="print">
            <a:lum bright="70000" contrast="-70000"/>
            <a:extLst>
              <a:ext uri="{28A0092B-C50C-407E-A947-70E740481C1C}">
                <a14:useLocalDpi xmlns:a14="http://schemas.microsoft.com/office/drawing/2010/main" val="0"/>
              </a:ext>
            </a:extLst>
          </a:blip>
          <a:srcRect/>
          <a:stretch/>
        </p:blipFill>
        <p:spPr>
          <a:xfrm>
            <a:off x="5602185" y="3005936"/>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3875300" y="7773189"/>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5675764" y="7773189"/>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074837" y="7773189"/>
            <a:ext cx="1371600"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74374" y="7773189"/>
            <a:ext cx="1371600"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074837" y="4153539"/>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675764" y="4153539"/>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3875300" y="4153539"/>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274374" y="4153539"/>
            <a:ext cx="1371600" cy="914400"/>
          </a:xfrm>
          <a:prstGeom prst="rect">
            <a:avLst/>
          </a:prstGeom>
          <a:ln>
            <a:noFill/>
          </a:ln>
          <a:effectLst/>
        </p:spPr>
      </p:pic>
      <p:sp>
        <p:nvSpPr>
          <p:cNvPr id="3" name="Diagonal Stripe 2">
            <a:extLst>
              <a:ext uri="{FF2B5EF4-FFF2-40B4-BE49-F238E27FC236}">
                <a16:creationId xmlns:a16="http://schemas.microsoft.com/office/drawing/2014/main" id="{B2D1C82E-D008-BD3B-12AF-D616BAAA855B}"/>
              </a:ext>
            </a:extLst>
          </p:cNvPr>
          <p:cNvSpPr/>
          <p:nvPr/>
        </p:nvSpPr>
        <p:spPr>
          <a:xfrm>
            <a:off x="0" y="-10834"/>
            <a:ext cx="1752600" cy="1763434"/>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17661247-02A2-0120-6519-86A418CB1BA0}"/>
              </a:ext>
            </a:extLst>
          </p:cNvPr>
          <p:cNvSpPr/>
          <p:nvPr/>
        </p:nvSpPr>
        <p:spPr>
          <a:xfrm rot="18876352">
            <a:off x="-494179" y="220959"/>
            <a:ext cx="2209800" cy="728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dirty="0">
                <a:solidFill>
                  <a:schemeClr val="tx1"/>
                </a:solidFill>
                <a:latin typeface="Century Gothic" panose="020B0502020202020204" pitchFamily="34" charset="0"/>
              </a:rPr>
              <a:t>MAJOR PRICE REDUCTION!</a:t>
            </a:r>
            <a:endParaRPr lang="en-US" sz="11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TotalTime>
  <Words>269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2023-04-21T18:05:41Z</dcterms:modified>
</cp:coreProperties>
</file>