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1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2/17/2023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hyperlink" Target="https://vimeo.com/791380307"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609"/>
            <a:ext cx="7315200" cy="4109031"/>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310 Longshore Street #638</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SC 29492 | MLS# 23001766 | $2,200,000</a:t>
            </a:r>
            <a:endParaRPr lang="en-US" sz="1400" dirty="0">
              <a:solidFill>
                <a:schemeClr val="bg2">
                  <a:lumMod val="50000"/>
                </a:schemeClr>
              </a:solidFill>
              <a:latin typeface="Century Gothic" panose="020B0502020202020204" pitchFamily="34" charset="0"/>
            </a:endParaRP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0" y="0"/>
            <a:ext cx="7315200" cy="646331"/>
          </a:xfrm>
          <a:prstGeom prst="rect">
            <a:avLst/>
          </a:prstGeom>
        </p:spPr>
        <p:txBody>
          <a:bodyPr wrap="square">
            <a:spAutoFit/>
          </a:bodyPr>
          <a:lstStyle/>
          <a:p>
            <a:pPr algn="ct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Waterfront Condo on Daniel Island</a:t>
            </a:r>
          </a:p>
          <a:p>
            <a:pPr algn="ctr"/>
            <a:r>
              <a:rPr lang="en-US" sz="1600" b="1" i="1" dirty="0">
                <a:ln w="3175">
                  <a:solidFill>
                    <a:schemeClr val="tx1"/>
                  </a:solidFill>
                </a:ln>
                <a:solidFill>
                  <a:schemeClr val="bg1"/>
                </a:solidFill>
                <a:latin typeface="Century Gothic" panose="020B0502020202020204" pitchFamily="34" charset="0"/>
                <a:cs typeface="Times New Roman" panose="02020603050405020304" pitchFamily="18" charset="0"/>
              </a:rPr>
              <a:t>Open House Sunday, February 19th 12-2</a:t>
            </a:r>
          </a:p>
        </p:txBody>
      </p:sp>
      <p:sp>
        <p:nvSpPr>
          <p:cNvPr id="8" name="Rectangle 7"/>
          <p:cNvSpPr/>
          <p:nvPr/>
        </p:nvSpPr>
        <p:spPr>
          <a:xfrm>
            <a:off x="7737" y="5197093"/>
            <a:ext cx="7307464" cy="2462213"/>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Why wait for new construction when you can purchase a move in ready condo now? This luxury condominium is located at The Waterfront, the newest community on Daniel Island. This spacious, light filled 3-bed 3-bath unit has a separate den/study, river views, and MAY BE PURCHASED FULLY FURNISHED. This unit features an open floor plan, two balconies, stainless steel appliances, upgraded lighting, hardwood floors throughout, plantation shutters, luxurious bathrooms, oversized closets with custom built-ins and two assigned parking spaces in a secured garage. Residents of the Egret building have access to a Rooftop terrace with gorgeous views of the Wando River, perfect for that morning cup of coffee or evening cocktail. Amenities include resort style pool, pool house with outdoor fireplace and TV, state of the art fitness center, beautifully landscaped courtyard, outdoor grilling area, outdoor fire pit, and secured access to building. The Waterfront is walking distance to shops, restaurants, parks, concerts, and community docks with access to the Daniel Island Yacht Club, the </a:t>
            </a:r>
            <a:r>
              <a:rPr lang="en-US" sz="11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110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Charleston!</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rPr>
              <a:t>Take a video tour: </a:t>
            </a: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https://vimeo.com/791380307</a:t>
            </a:r>
            <a:r>
              <a:rPr lang="en-US" sz="1100" b="1" dirty="0">
                <a:solidFill>
                  <a:schemeClr val="bg2">
                    <a:lumMod val="25000"/>
                  </a:schemeClr>
                </a:solidFill>
                <a:latin typeface="Century Gothic" panose="020B0502020202020204" pitchFamily="34" charset="0"/>
                <a:cs typeface="Times New Roman" panose="02020603050405020304" pitchFamily="18" charset="0"/>
              </a:rPr>
              <a:t> </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grpSp>
        <p:nvGrpSpPr>
          <p:cNvPr id="6" name="Group 5">
            <a:extLst>
              <a:ext uri="{FF2B5EF4-FFF2-40B4-BE49-F238E27FC236}">
                <a16:creationId xmlns:a16="http://schemas.microsoft.com/office/drawing/2014/main" id="{F56A847C-BB43-187E-27FD-1795EFDB7899}"/>
              </a:ext>
            </a:extLst>
          </p:cNvPr>
          <p:cNvGrpSpPr/>
          <p:nvPr/>
        </p:nvGrpSpPr>
        <p:grpSpPr>
          <a:xfrm>
            <a:off x="269471" y="7773189"/>
            <a:ext cx="6776259" cy="914400"/>
            <a:chOff x="271105" y="7773189"/>
            <a:chExt cx="6776259" cy="914400"/>
          </a:xfrm>
        </p:grpSpPr>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3874211" y="7773189"/>
              <a:ext cx="1371600" cy="914400"/>
            </a:xfrm>
            <a:prstGeom prst="rect">
              <a:avLst/>
            </a:prstGeom>
            <a:ln>
              <a:noFill/>
            </a:ln>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a:ln>
              <a:noFill/>
            </a:ln>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2658"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71105" y="7773189"/>
              <a:ext cx="1371600" cy="914400"/>
            </a:xfrm>
            <a:prstGeom prst="rect">
              <a:avLst/>
            </a:prstGeom>
            <a:ln>
              <a:noFill/>
            </a:ln>
            <a:effectLst/>
          </p:spPr>
        </p:pic>
      </p:grpSp>
      <p:grpSp>
        <p:nvGrpSpPr>
          <p:cNvPr id="5" name="Group 4">
            <a:extLst>
              <a:ext uri="{FF2B5EF4-FFF2-40B4-BE49-F238E27FC236}">
                <a16:creationId xmlns:a16="http://schemas.microsoft.com/office/drawing/2014/main" id="{F2B5B295-900C-28DD-F5BF-1FBE0832E6B0}"/>
              </a:ext>
            </a:extLst>
          </p:cNvPr>
          <p:cNvGrpSpPr/>
          <p:nvPr/>
        </p:nvGrpSpPr>
        <p:grpSpPr>
          <a:xfrm>
            <a:off x="269471" y="4153539"/>
            <a:ext cx="6776259" cy="914400"/>
            <a:chOff x="271105" y="4153539"/>
            <a:chExt cx="6776259" cy="914400"/>
          </a:xfrm>
        </p:grpSpPr>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072658" y="4153539"/>
              <a:ext cx="1371600" cy="914400"/>
            </a:xfrm>
            <a:prstGeom prst="rect">
              <a:avLst/>
            </a:prstGeom>
            <a:ln>
              <a:noFill/>
            </a:ln>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874211"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71105" y="4153539"/>
              <a:ext cx="1371600" cy="914400"/>
            </a:xfrm>
            <a:prstGeom prst="rect">
              <a:avLst/>
            </a:prstGeom>
            <a:ln>
              <a:noFill/>
            </a:ln>
            <a:effectLst/>
          </p:spPr>
        </p:pic>
      </p:gr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266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2023-02-17T14:59:46Z</dcterms:modified>
</cp:coreProperties>
</file>