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5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238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2445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1692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9966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81629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8650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2EAF3-99EF-42A4-8450-453F282A5E58}"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7187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72EAF3-99EF-42A4-8450-453F282A5E58}" type="datetimeFigureOut">
              <a:rPr lang="en-US" smtClean="0"/>
              <a:t>5/11/2021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7268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72EAF3-99EF-42A4-8450-453F282A5E58}" type="datetimeFigureOut">
              <a:rPr lang="en-US" smtClean="0"/>
              <a:t>5/11/2021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4354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5/11/2021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2489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2430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4907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7772EAF3-99EF-42A4-8450-453F282A5E58}" type="datetimeFigureOut">
              <a:rPr lang="en-US" smtClean="0"/>
              <a:t>5/11/2021</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8585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a:stretch/>
        </p:blipFill>
        <p:spPr>
          <a:xfrm>
            <a:off x="2211082" y="812324"/>
            <a:ext cx="3807432" cy="2500841"/>
          </a:xfrm>
          <a:prstGeom prst="rect">
            <a:avLst/>
          </a:prstGeom>
        </p:spPr>
      </p:pic>
      <p:sp>
        <p:nvSpPr>
          <p:cNvPr id="2" name="Title 1"/>
          <p:cNvSpPr>
            <a:spLocks noGrp="1"/>
          </p:cNvSpPr>
          <p:nvPr>
            <p:ph type="ctrTitle"/>
          </p:nvPr>
        </p:nvSpPr>
        <p:spPr>
          <a:xfrm>
            <a:off x="0" y="11582"/>
            <a:ext cx="8229600" cy="841857"/>
          </a:xfrm>
        </p:spPr>
        <p:txBody>
          <a:bodyPr anchor="ctr">
            <a:noAutofit/>
          </a:bodyPr>
          <a:lstStyle/>
          <a:p>
            <a:r>
              <a:rPr lang="en-US" sz="2400" b="1" dirty="0">
                <a:solidFill>
                  <a:srgbClr val="FF0000"/>
                </a:solidFill>
                <a:latin typeface="Dakota"/>
              </a:rPr>
              <a:t>JUST LISTED</a:t>
            </a:r>
            <a:br>
              <a:rPr lang="en-US" sz="2400" b="1" dirty="0">
                <a:solidFill>
                  <a:srgbClr val="FF0000"/>
                </a:solidFill>
                <a:latin typeface="Dakota"/>
              </a:rPr>
            </a:br>
            <a:r>
              <a:rPr lang="en-US" sz="2000" b="1" dirty="0">
                <a:solidFill>
                  <a:srgbClr val="FF0000"/>
                </a:solidFill>
                <a:latin typeface="Dakota"/>
              </a:rPr>
              <a:t>Historic Downtown Charleston Home For Sale</a:t>
            </a:r>
            <a:endParaRPr lang="en-US" sz="1600" dirty="0">
              <a:latin typeface="Dakota"/>
            </a:endParaRPr>
          </a:p>
        </p:txBody>
      </p:sp>
      <p:sp>
        <p:nvSpPr>
          <p:cNvPr id="3" name="Subtitle 2"/>
          <p:cNvSpPr>
            <a:spLocks noGrp="1"/>
          </p:cNvSpPr>
          <p:nvPr>
            <p:ph type="subTitle" idx="1"/>
          </p:nvPr>
        </p:nvSpPr>
        <p:spPr>
          <a:xfrm>
            <a:off x="0" y="4715082"/>
            <a:ext cx="8229600" cy="4220566"/>
          </a:xfrm>
        </p:spPr>
        <p:txBody>
          <a:bodyPr anchor="ctr">
            <a:noAutofit/>
          </a:bodyPr>
          <a:lstStyle/>
          <a:p>
            <a:r>
              <a:rPr lang="en-US" sz="1300" dirty="0">
                <a:solidFill>
                  <a:schemeClr val="bg2">
                    <a:lumMod val="25000"/>
                  </a:schemeClr>
                </a:solidFill>
                <a:latin typeface="Franklin Gothic Book" panose="020B0503020102020204" pitchFamily="34" charset="0"/>
              </a:rPr>
              <a:t>If you have ever dreamed of owning a historic downtown property in a magnificent location, now is your opportunity! Welcome to 310 Congress Street, located in the Hampton Park Historic District. This Foursquare style home was built in 1920 and has been placed on the National Register of Historic Places. From the moment you approach the front door this property radiates charm! A full front porch beckons you to sit and watch neighbors pass by. Upon entry your heart will skip a beat as you feel like you have stepped back in time. A large family room with a wood burning fireplace spans the entire front of the home. The character of this home is undeniable, with a formal dining room located off the kitchen and overlooks the family room. A sizable addition off the rear of the original home adds a great deal of versatility to this 3 bedroom floor plan by providing a space perfect for a home office, den, study or even guest quarters with a full bathroom. The large screened porch is another bonus to this home. Upstairs you will find all three bedrooms, a large hall closet and second full </a:t>
            </a:r>
            <a:r>
              <a:rPr lang="en-US" sz="1300" dirty="0" err="1">
                <a:solidFill>
                  <a:schemeClr val="bg2">
                    <a:lumMod val="25000"/>
                  </a:schemeClr>
                </a:solidFill>
                <a:latin typeface="Franklin Gothic Book" panose="020B0503020102020204" pitchFamily="34" charset="0"/>
              </a:rPr>
              <a:t>bath.You</a:t>
            </a:r>
            <a:r>
              <a:rPr lang="en-US" sz="1300" dirty="0">
                <a:solidFill>
                  <a:schemeClr val="bg2">
                    <a:lumMod val="25000"/>
                  </a:schemeClr>
                </a:solidFill>
                <a:latin typeface="Franklin Gothic Book" panose="020B0503020102020204" pitchFamily="34" charset="0"/>
              </a:rPr>
              <a:t> can't help but notice magnificent hardwood floors throughout the entire home adding to the character of this historic property. The large fenced in back yard is a blank canvas - it would make an amazing vast space for children and pets to play all year long. Perhaps a hardscape with an outdoor kitchen or fire pit would be more to your liking. Why not both? You can dream big because there is no shortage of space in this yard! The location could not be more desirable. Adjacent to The Citadel, across the street is Johnson </a:t>
            </a:r>
            <a:r>
              <a:rPr lang="en-US" sz="1300" dirty="0" err="1">
                <a:solidFill>
                  <a:schemeClr val="bg2">
                    <a:lumMod val="25000"/>
                  </a:schemeClr>
                </a:solidFill>
                <a:latin typeface="Franklin Gothic Book" panose="020B0503020102020204" pitchFamily="34" charset="0"/>
              </a:rPr>
              <a:t>Hagood</a:t>
            </a:r>
            <a:r>
              <a:rPr lang="en-US" sz="1300" dirty="0">
                <a:solidFill>
                  <a:schemeClr val="bg2">
                    <a:lumMod val="25000"/>
                  </a:schemeClr>
                </a:solidFill>
                <a:latin typeface="Franklin Gothic Book" panose="020B0503020102020204" pitchFamily="34" charset="0"/>
              </a:rPr>
              <a:t> Stadium. The thrill of game day awaits! Iconic Hampton Park is a mere two blocks away. Other attractions nearby include The Charleston </a:t>
            </a:r>
            <a:r>
              <a:rPr lang="en-US" sz="1300" dirty="0" err="1">
                <a:solidFill>
                  <a:schemeClr val="bg2">
                    <a:lumMod val="25000"/>
                  </a:schemeClr>
                </a:solidFill>
                <a:latin typeface="Franklin Gothic Book" panose="020B0503020102020204" pitchFamily="34" charset="0"/>
              </a:rPr>
              <a:t>Riverdogs</a:t>
            </a:r>
            <a:r>
              <a:rPr lang="en-US" sz="1300" dirty="0">
                <a:solidFill>
                  <a:schemeClr val="bg2">
                    <a:lumMod val="25000"/>
                  </a:schemeClr>
                </a:solidFill>
                <a:latin typeface="Franklin Gothic Book" panose="020B0503020102020204" pitchFamily="34" charset="0"/>
              </a:rPr>
              <a:t> Stadium, the Jack Adams Tennis Center and numerous trendy establishments for dining. The lucky new owners of 310 Congress can enjoy the privilege of living in a Historic Downtown Residence while being in the heart of it all in this highly pedestrian location. Come see this home for yourself and you just may be swept away by the abundant charm and character throughout!</a:t>
            </a:r>
          </a:p>
          <a:p>
            <a:r>
              <a:rPr lang="en-US" sz="1300" b="1" i="1" dirty="0">
                <a:solidFill>
                  <a:schemeClr val="bg2">
                    <a:lumMod val="25000"/>
                  </a:schemeClr>
                </a:solidFill>
                <a:latin typeface="Franklin Gothic Book" panose="020B0503020102020204" pitchFamily="34" charset="0"/>
              </a:rPr>
              <a:t>Check out the video tour here: https://video214.com/play/pKydFjeG5xmCnkSRRr1iGg/s/dark</a:t>
            </a:r>
          </a:p>
        </p:txBody>
      </p:sp>
      <p:sp>
        <p:nvSpPr>
          <p:cNvPr id="15" name="Rectangle 14"/>
          <p:cNvSpPr/>
          <p:nvPr/>
        </p:nvSpPr>
        <p:spPr>
          <a:xfrm>
            <a:off x="1909146" y="3269130"/>
            <a:ext cx="4410512" cy="1446550"/>
          </a:xfrm>
          <a:prstGeom prst="rect">
            <a:avLst/>
          </a:prstGeom>
        </p:spPr>
        <p:txBody>
          <a:bodyPr wrap="square">
            <a:spAutoFit/>
          </a:bodyPr>
          <a:lstStyle/>
          <a:p>
            <a:pPr algn="ctr"/>
            <a:r>
              <a:rPr lang="en-US" sz="2800" b="1" dirty="0">
                <a:solidFill>
                  <a:srgbClr val="C00000"/>
                </a:solidFill>
                <a:latin typeface="Franklin Gothic Book" panose="020B0503020102020204" pitchFamily="34" charset="0"/>
              </a:rPr>
              <a:t>310 Congress Street</a:t>
            </a:r>
          </a:p>
          <a:p>
            <a:pPr algn="ctr"/>
            <a:r>
              <a:rPr lang="fr-FR" sz="2000" dirty="0">
                <a:solidFill>
                  <a:srgbClr val="C00000"/>
                </a:solidFill>
                <a:latin typeface="Franklin Gothic Book" panose="020B0503020102020204" pitchFamily="34" charset="0"/>
              </a:rPr>
              <a:t>Hampton Park Terrace</a:t>
            </a:r>
          </a:p>
          <a:p>
            <a:pPr algn="ctr"/>
            <a:r>
              <a:rPr lang="fr-FR" sz="2000" dirty="0">
                <a:solidFill>
                  <a:srgbClr val="C00000"/>
                </a:solidFill>
                <a:latin typeface="Franklin Gothic Book" panose="020B0503020102020204" pitchFamily="34" charset="0"/>
              </a:rPr>
              <a:t>Charleston, SC 29403</a:t>
            </a:r>
          </a:p>
          <a:p>
            <a:pPr algn="ctr"/>
            <a:r>
              <a:rPr lang="fr-FR" sz="2000" dirty="0">
                <a:solidFill>
                  <a:srgbClr val="C00000"/>
                </a:solidFill>
                <a:latin typeface="Franklin Gothic Book" panose="020B0503020102020204" pitchFamily="34" charset="0"/>
              </a:rPr>
              <a:t>MLS# 21012419 | $624,900</a:t>
            </a:r>
          </a:p>
        </p:txBody>
      </p:sp>
      <p:pic>
        <p:nvPicPr>
          <p:cNvPr id="16" name="Picture 15"/>
          <p:cNvPicPr>
            <a:picLocks/>
          </p:cNvPicPr>
          <p:nvPr/>
        </p:nvPicPr>
        <p:blipFill>
          <a:blip r:embed="rId3">
            <a:extLst>
              <a:ext uri="{28A0092B-C50C-407E-A947-70E740481C1C}">
                <a14:useLocalDpi xmlns:a14="http://schemas.microsoft.com/office/drawing/2010/main" val="0"/>
              </a:ext>
            </a:extLst>
          </a:blip>
          <a:srcRect/>
          <a:stretch/>
        </p:blipFill>
        <p:spPr>
          <a:xfrm>
            <a:off x="254765" y="812415"/>
            <a:ext cx="1629148" cy="1086099"/>
          </a:xfrm>
          <a:prstGeom prst="rect">
            <a:avLst/>
          </a:prstGeom>
          <a:ln>
            <a:noFill/>
          </a:ln>
          <a:effectLst/>
        </p:spPr>
      </p:pic>
      <p:sp>
        <p:nvSpPr>
          <p:cNvPr id="24" name="Rectangle 23">
            <a:extLst>
              <a:ext uri="{FF2B5EF4-FFF2-40B4-BE49-F238E27FC236}">
                <a16:creationId xmlns:a16="http://schemas.microsoft.com/office/drawing/2014/main" id="{319B1B8F-DCEE-4128-BB88-7F5689692D63}"/>
              </a:ext>
            </a:extLst>
          </p:cNvPr>
          <p:cNvSpPr/>
          <p:nvPr/>
        </p:nvSpPr>
        <p:spPr>
          <a:xfrm>
            <a:off x="228600" y="8936245"/>
            <a:ext cx="7772400" cy="1107996"/>
          </a:xfrm>
          <a:prstGeom prst="rect">
            <a:avLst/>
          </a:prstGeom>
        </p:spPr>
        <p:txBody>
          <a:bodyPr wrap="square">
            <a:spAutoFit/>
          </a:bodyPr>
          <a:lstStyle/>
          <a:p>
            <a:pPr algn="ctr"/>
            <a:r>
              <a:rPr lang="en-US" b="1" dirty="0">
                <a:latin typeface="Franklin Gothic Book" panose="020B0503020102020204" pitchFamily="34" charset="0"/>
              </a:rPr>
              <a:t>Ellen O'Neil</a:t>
            </a:r>
          </a:p>
          <a:p>
            <a:pPr algn="ctr"/>
            <a:r>
              <a:rPr lang="en-US" sz="1200" dirty="0">
                <a:latin typeface="Franklin Gothic Book" panose="020B0503020102020204" pitchFamily="34" charset="0"/>
              </a:rPr>
              <a:t>Broker/Owner, ABR, e-PRO, CNE</a:t>
            </a:r>
          </a:p>
          <a:p>
            <a:pPr algn="ctr"/>
            <a:r>
              <a:rPr lang="en-US" sz="1200" dirty="0">
                <a:latin typeface="Franklin Gothic Book" panose="020B0503020102020204" pitchFamily="34" charset="0"/>
              </a:rPr>
              <a:t>Charleston Realtor of Distinction</a:t>
            </a:r>
          </a:p>
          <a:p>
            <a:pPr algn="ctr"/>
            <a:r>
              <a:rPr lang="en-US" sz="1200" dirty="0">
                <a:latin typeface="Franklin Gothic Book" panose="020B0503020102020204" pitchFamily="34" charset="0"/>
              </a:rPr>
              <a:t>(843) 300-8530</a:t>
            </a:r>
          </a:p>
          <a:p>
            <a:pPr algn="ctr"/>
            <a:r>
              <a:rPr lang="en-US" sz="1200" dirty="0">
                <a:latin typeface="Franklin Gothic Book" panose="020B0503020102020204" pitchFamily="34" charset="0"/>
              </a:rPr>
              <a:t>www.EllenONeilProperties.com</a:t>
            </a:r>
            <a:endParaRPr lang="en-US" dirty="0">
              <a:latin typeface="Franklin Gothic Book" panose="020B0503020102020204" pitchFamily="34" charset="0"/>
            </a:endParaRPr>
          </a:p>
        </p:txBody>
      </p:sp>
      <p:pic>
        <p:nvPicPr>
          <p:cNvPr id="25" name="Picture 24">
            <a:extLst>
              <a:ext uri="{FF2B5EF4-FFF2-40B4-BE49-F238E27FC236}">
                <a16:creationId xmlns:a16="http://schemas.microsoft.com/office/drawing/2014/main" id="{44E437F7-E5BF-4467-80A2-AE504B3D3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95" y="9170203"/>
            <a:ext cx="2199590" cy="640080"/>
          </a:xfrm>
          <a:prstGeom prst="rect">
            <a:avLst/>
          </a:prstGeom>
          <a:effectLst/>
        </p:spPr>
      </p:pic>
      <p:pic>
        <p:nvPicPr>
          <p:cNvPr id="26" name="Picture 25">
            <a:extLst>
              <a:ext uri="{FF2B5EF4-FFF2-40B4-BE49-F238E27FC236}">
                <a16:creationId xmlns:a16="http://schemas.microsoft.com/office/drawing/2014/main" id="{A00855F7-5DD9-4E0A-A245-FD1159651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6460" y="9170203"/>
            <a:ext cx="1352702" cy="640080"/>
          </a:xfrm>
          <a:prstGeom prst="rect">
            <a:avLst/>
          </a:prstGeom>
          <a:effectLst/>
        </p:spPr>
      </p:pic>
      <p:pic>
        <p:nvPicPr>
          <p:cNvPr id="12" name="Picture 11">
            <a:extLst>
              <a:ext uri="{FF2B5EF4-FFF2-40B4-BE49-F238E27FC236}">
                <a16:creationId xmlns:a16="http://schemas.microsoft.com/office/drawing/2014/main" id="{4747DAF0-BD60-4503-B8E6-9C16CD335B90}"/>
              </a:ext>
            </a:extLst>
          </p:cNvPr>
          <p:cNvPicPr>
            <a:picLocks/>
          </p:cNvPicPr>
          <p:nvPr/>
        </p:nvPicPr>
        <p:blipFill>
          <a:blip r:embed="rId6">
            <a:extLst>
              <a:ext uri="{28A0092B-C50C-407E-A947-70E740481C1C}">
                <a14:useLocalDpi xmlns:a14="http://schemas.microsoft.com/office/drawing/2010/main" val="0"/>
              </a:ext>
            </a:extLst>
          </a:blip>
          <a:srcRect/>
          <a:stretch/>
        </p:blipFill>
        <p:spPr>
          <a:xfrm>
            <a:off x="238141" y="2220025"/>
            <a:ext cx="1662396" cy="1086099"/>
          </a:xfrm>
          <a:prstGeom prst="rect">
            <a:avLst/>
          </a:prstGeom>
          <a:ln>
            <a:noFill/>
          </a:ln>
          <a:effectLst/>
        </p:spPr>
      </p:pic>
      <p:pic>
        <p:nvPicPr>
          <p:cNvPr id="17" name="Picture 16">
            <a:extLst>
              <a:ext uri="{FF2B5EF4-FFF2-40B4-BE49-F238E27FC236}">
                <a16:creationId xmlns:a16="http://schemas.microsoft.com/office/drawing/2014/main" id="{C0F5ABF3-94AC-44E7-A6D1-A96368B2C69F}"/>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243138" y="3630601"/>
            <a:ext cx="1652400" cy="1085076"/>
          </a:xfrm>
          <a:prstGeom prst="rect">
            <a:avLst/>
          </a:prstGeom>
          <a:ln>
            <a:noFill/>
          </a:ln>
          <a:effectLst/>
        </p:spPr>
      </p:pic>
      <p:pic>
        <p:nvPicPr>
          <p:cNvPr id="19" name="Picture 18">
            <a:extLst>
              <a:ext uri="{FF2B5EF4-FFF2-40B4-BE49-F238E27FC236}">
                <a16:creationId xmlns:a16="http://schemas.microsoft.com/office/drawing/2014/main" id="{948C8AA8-9081-4F02-B314-369C5A88B4D4}"/>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6333276" y="812415"/>
            <a:ext cx="1653957" cy="1086099"/>
          </a:xfrm>
          <a:prstGeom prst="rect">
            <a:avLst/>
          </a:prstGeom>
          <a:ln>
            <a:noFill/>
          </a:ln>
          <a:effectLst/>
        </p:spPr>
      </p:pic>
      <p:pic>
        <p:nvPicPr>
          <p:cNvPr id="20" name="Picture 19">
            <a:extLst>
              <a:ext uri="{FF2B5EF4-FFF2-40B4-BE49-F238E27FC236}">
                <a16:creationId xmlns:a16="http://schemas.microsoft.com/office/drawing/2014/main" id="{67C64B65-866C-4710-B050-D17BACA94A95}"/>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6333276" y="2220025"/>
            <a:ext cx="1653957" cy="1086099"/>
          </a:xfrm>
          <a:prstGeom prst="rect">
            <a:avLst/>
          </a:prstGeom>
          <a:ln>
            <a:noFill/>
          </a:ln>
          <a:effectLst/>
        </p:spPr>
      </p:pic>
      <p:pic>
        <p:nvPicPr>
          <p:cNvPr id="21" name="Picture 20">
            <a:extLst>
              <a:ext uri="{FF2B5EF4-FFF2-40B4-BE49-F238E27FC236}">
                <a16:creationId xmlns:a16="http://schemas.microsoft.com/office/drawing/2014/main" id="{67687362-DD51-451F-85C1-10B4D8EBD26B}"/>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6333286" y="3628141"/>
            <a:ext cx="1655238" cy="1086940"/>
          </a:xfrm>
          <a:prstGeom prst="rect">
            <a:avLst/>
          </a:prstGeom>
          <a:ln>
            <a:noFill/>
          </a:ln>
          <a:effectLst/>
        </p:spPr>
      </p:pic>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409</TotalTime>
  <Words>479</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Dakota</vt:lpstr>
      <vt:lpstr>Franklin Gothic Book</vt:lpstr>
      <vt:lpstr>Office Theme</vt:lpstr>
      <vt:lpstr>JUST LISTED Historic Downtown Charleston Home For Sale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54</cp:revision>
  <dcterms:created xsi:type="dcterms:W3CDTF">2016-07-16T19:46:25Z</dcterms:created>
  <dcterms:modified xsi:type="dcterms:W3CDTF">2021-05-11T16:14:53Z</dcterms:modified>
</cp:coreProperties>
</file>