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31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1/13/2026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84966"/>
            <a:ext cx="7772400" cy="553234"/>
          </a:xfrm>
        </p:spPr>
        <p:txBody>
          <a:bodyPr anchor="ctr">
            <a:noAutofit/>
          </a:bodyPr>
          <a:lstStyle/>
          <a:p>
            <a:r>
              <a:rPr lang="en-US" sz="2900" b="1" dirty="0">
                <a:effectLst>
                  <a:outerShdw blurRad="50800" dist="38100" dir="5400000" algn="t" rotWithShape="0">
                    <a:prstClr val="black">
                      <a:alpha val="40000"/>
                    </a:prstClr>
                  </a:outerShdw>
                </a:effectLst>
              </a:rPr>
              <a:t>Just Listed Home with Lake Access!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64823" y="8478786"/>
            <a:ext cx="3428560" cy="1522451"/>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8991600" y="7337551"/>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572" b="5572"/>
          <a:stretch/>
        </p:blipFill>
        <p:spPr>
          <a:xfrm>
            <a:off x="265080" y="1061515"/>
            <a:ext cx="4154520" cy="2463616"/>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1061516"/>
            <a:ext cx="3697320" cy="24636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310 Land O Pines Cir</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Land-O-Pines</a:t>
            </a:r>
          </a:p>
          <a:p>
            <a:pPr algn="r"/>
            <a:r>
              <a:rPr lang="en-US" sz="2000" dirty="0">
                <a:ln w="18415" cmpd="sng">
                  <a:solidFill>
                    <a:srgbClr val="FFFFFF"/>
                  </a:solidFill>
                  <a:prstDash val="solid"/>
                </a:ln>
                <a:effectLst>
                  <a:outerShdw blurRad="63500" dir="3600000" algn="tl" rotWithShape="0">
                    <a:srgbClr val="000000">
                      <a:alpha val="70000"/>
                    </a:srgbClr>
                  </a:outerShdw>
                </a:effectLst>
              </a:rPr>
              <a:t>Moncks Corner, SC 29461</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26001096</a:t>
            </a:r>
          </a:p>
          <a:p>
            <a:pPr algn="r"/>
            <a:r>
              <a:rPr lang="en-US" sz="2000" dirty="0">
                <a:ln w="18415" cmpd="sng">
                  <a:solidFill>
                    <a:srgbClr val="FFFFFF"/>
                  </a:solidFill>
                  <a:prstDash val="solid"/>
                </a:ln>
                <a:effectLst>
                  <a:outerShdw blurRad="63500" dir="3600000" algn="tl" rotWithShape="0">
                    <a:srgbClr val="000000">
                      <a:alpha val="70000"/>
                    </a:srgbClr>
                  </a:outerShdw>
                </a:effectLst>
              </a:rPr>
              <a:t>$430,000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173" b="173"/>
          <a:stretch/>
        </p:blipFill>
        <p:spPr>
          <a:xfrm>
            <a:off x="6136640" y="7848599"/>
            <a:ext cx="1371600" cy="914400"/>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173" b="173"/>
          <a:stretch/>
        </p:blipFill>
        <p:spPr>
          <a:xfrm>
            <a:off x="6136640" y="5794881"/>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452" r="452"/>
          <a:stretch/>
        </p:blipFill>
        <p:spPr>
          <a:xfrm>
            <a:off x="6136640" y="3741163"/>
            <a:ext cx="1371600"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768022"/>
            <a:ext cx="1371600" cy="91440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745647" cy="4339606"/>
          </a:xfrm>
        </p:spPr>
        <p:txBody>
          <a:bodyPr anchor="ctr">
            <a:noAutofit/>
          </a:bodyPr>
          <a:lstStyle/>
          <a:p>
            <a:pPr algn="l"/>
            <a:r>
              <a:rPr lang="en-US" sz="1600" dirty="0">
                <a:solidFill>
                  <a:srgbClr val="000000"/>
                </a:solidFill>
              </a:rPr>
              <a:t>**LOCATED in Historic </a:t>
            </a:r>
            <a:r>
              <a:rPr lang="en-US" sz="1600" dirty="0" err="1">
                <a:solidFill>
                  <a:srgbClr val="000000"/>
                </a:solidFill>
              </a:rPr>
              <a:t>Pinopolis</a:t>
            </a:r>
            <a:r>
              <a:rPr lang="en-US" sz="1600" dirty="0">
                <a:solidFill>
                  <a:srgbClr val="000000"/>
                </a:solidFill>
              </a:rPr>
              <a:t> with Lake access! This beautiful home offers the best of lake life and a quiet retreat from the business of life! This is what Southern living truly means, with the picturesque oak tree lined roads, and established residents, you can truly find your forever home here. As you walk in, there is so much natural light and the functional layout leading to the modern farmhouse kitchen is perfect for entertaining. There is a flex room that could be an office or whatever you decide to make it. The backyard is a private oasis featuring an above ground pool with a new liner and deck, ideal for summer gatherings or relaxing weekends. Enjoy the best of Lowcountry living boating , fishing or kayaking on Lake Moultrie, One of SC's premiere lakes. With ample outdoor space and recreational opportunities nearby, this home offers both lifestyle and value!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78" r="278"/>
          <a:stretch/>
        </p:blipFill>
        <p:spPr>
          <a:xfrm>
            <a:off x="6136640" y="6821740"/>
            <a:ext cx="137160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311</TotalTime>
  <Words>239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Just Listed Home with Lake Access!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60</cp:revision>
  <dcterms:created xsi:type="dcterms:W3CDTF">2006-08-16T00:00:00Z</dcterms:created>
  <dcterms:modified xsi:type="dcterms:W3CDTF">2026-01-13T19:02:10Z</dcterms:modified>
</cp:coreProperties>
</file>