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65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443648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Single Family, Duplex and Vacant Lot PACKAGE DEAL!</a:t>
            </a:r>
            <a:endParaRPr lang="en-US" sz="2400" i="1" dirty="0">
              <a:ln w="3175">
                <a:noFill/>
              </a:ln>
              <a:solidFill>
                <a:srgbClr val="9D0000"/>
              </a:solidFill>
              <a:latin typeface="Futura Lt BT" panose="020B0402020204020303" pitchFamily="34" charset="0"/>
              <a:ea typeface="Gadugi" panose="020B050204020402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(843) 640-5575</a:t>
            </a:r>
          </a:p>
          <a:p>
            <a:r>
              <a:rPr lang="en-US" sz="110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nick@nickmcharleston.com</a:t>
            </a:r>
            <a:b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www.mavenrealtysc.com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7800"/>
            <a:ext cx="650961" cy="817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05800" y="8991600"/>
            <a:ext cx="822341" cy="82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Maven Realty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2180 McMillan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#71672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Charleston, SC 29405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040654" y="612648"/>
            <a:ext cx="4009133" cy="2510883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600" b="1" dirty="0">
                <a:latin typeface="Futura LtCn BT" panose="020B0408020204030204" pitchFamily="34" charset="0"/>
              </a:rPr>
              <a:t>3113 </a:t>
            </a:r>
            <a:r>
              <a:rPr lang="en-US" sz="2600" b="1" dirty="0" err="1">
                <a:latin typeface="Futura LtCn BT" panose="020B0408020204030204" pitchFamily="34" charset="0"/>
              </a:rPr>
              <a:t>Matipan</a:t>
            </a:r>
            <a:r>
              <a:rPr lang="en-US" sz="2600" b="1" dirty="0">
                <a:latin typeface="Futura LtCn BT" panose="020B0408020204030204" pitchFamily="34" charset="0"/>
              </a:rPr>
              <a:t> Avenue</a:t>
            </a:r>
            <a:br>
              <a:rPr lang="en-US" sz="2600" b="1" dirty="0">
                <a:latin typeface="Futura LtCn BT" panose="020B0408020204030204" pitchFamily="34" charset="0"/>
              </a:rPr>
            </a:br>
            <a:r>
              <a:rPr lang="en-US" sz="2200" dirty="0">
                <a:latin typeface="Futura LtCn BT" panose="020B0408020204030204" pitchFamily="34" charset="0"/>
              </a:rPr>
              <a:t>Dorchester Terrace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North Charleston, SC 29405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MLS# 22011264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$275,000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179812" y="4401978"/>
            <a:ext cx="7864578" cy="3282500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b="1" dirty="0">
                <a:latin typeface="Futura Lt BT" panose="020B0402020204020303" pitchFamily="34" charset="0"/>
              </a:rPr>
              <a:t>Opportunity Zone!</a:t>
            </a:r>
          </a:p>
          <a:p>
            <a:endParaRPr lang="en-US" sz="1300" dirty="0">
              <a:latin typeface="Futura Lt BT" panose="020B0402020204020303" pitchFamily="34" charset="0"/>
            </a:endParaRPr>
          </a:p>
          <a:p>
            <a:r>
              <a:rPr lang="en-US" sz="1300" dirty="0">
                <a:latin typeface="Futura Lt BT" panose="020B0402020204020303" pitchFamily="34" charset="0"/>
              </a:rPr>
              <a:t>Sale includes 3109, 3111 and 3113 </a:t>
            </a:r>
            <a:r>
              <a:rPr lang="en-US" sz="1300" dirty="0" err="1">
                <a:latin typeface="Futura Lt BT" panose="020B0402020204020303" pitchFamily="34" charset="0"/>
              </a:rPr>
              <a:t>Matipan</a:t>
            </a:r>
            <a:r>
              <a:rPr lang="en-US" sz="1300" dirty="0">
                <a:latin typeface="Futura Lt BT" panose="020B0402020204020303" pitchFamily="34" charset="0"/>
              </a:rPr>
              <a:t> Ave! 3109 </a:t>
            </a:r>
            <a:r>
              <a:rPr lang="en-US" sz="1300" dirty="0" err="1">
                <a:latin typeface="Futura Lt BT" panose="020B0402020204020303" pitchFamily="34" charset="0"/>
              </a:rPr>
              <a:t>Matipan</a:t>
            </a:r>
            <a:r>
              <a:rPr lang="en-US" sz="1300" dirty="0">
                <a:latin typeface="Futura Lt BT" panose="020B0402020204020303" pitchFamily="34" charset="0"/>
              </a:rPr>
              <a:t> is a 0.16 acre vacant lot with utilities, cleared and ready to build a single family dwelling of your choice, use as a storage area, to park your RV, list goes on! </a:t>
            </a:r>
          </a:p>
          <a:p>
            <a:endParaRPr lang="en-US" sz="1300" dirty="0">
              <a:latin typeface="Futura Lt BT" panose="020B0402020204020303" pitchFamily="34" charset="0"/>
            </a:endParaRPr>
          </a:p>
          <a:p>
            <a:r>
              <a:rPr lang="en-US" sz="1300" dirty="0">
                <a:latin typeface="Futura Lt BT" panose="020B0402020204020303" pitchFamily="34" charset="0"/>
              </a:rPr>
              <a:t>3111 </a:t>
            </a:r>
            <a:r>
              <a:rPr lang="en-US" sz="1300" dirty="0" err="1">
                <a:latin typeface="Futura Lt BT" panose="020B0402020204020303" pitchFamily="34" charset="0"/>
              </a:rPr>
              <a:t>Matipan</a:t>
            </a:r>
            <a:r>
              <a:rPr lang="en-US" sz="1300" dirty="0">
                <a:latin typeface="Futura Lt BT" panose="020B0402020204020303" pitchFamily="34" charset="0"/>
              </a:rPr>
              <a:t> is a duplex with 1 bedroom and 1 bathroom on each side. Side A is rented at $650/month, Side B is vacant and needs work. 3113 </a:t>
            </a:r>
            <a:r>
              <a:rPr lang="en-US" sz="1300" dirty="0" err="1">
                <a:latin typeface="Futura Lt BT" panose="020B0402020204020303" pitchFamily="34" charset="0"/>
              </a:rPr>
              <a:t>Matipan</a:t>
            </a:r>
            <a:r>
              <a:rPr lang="en-US" sz="1300" dirty="0">
                <a:latin typeface="Futura Lt BT" panose="020B0402020204020303" pitchFamily="34" charset="0"/>
              </a:rPr>
              <a:t> is a cottage style home with 2 Bedrooms and 1 bathroom. </a:t>
            </a:r>
          </a:p>
          <a:p>
            <a:endParaRPr lang="en-US" sz="1300" dirty="0">
              <a:latin typeface="Futura Lt BT" panose="020B0402020204020303" pitchFamily="34" charset="0"/>
            </a:endParaRPr>
          </a:p>
          <a:p>
            <a:r>
              <a:rPr lang="en-US" sz="1300" dirty="0">
                <a:latin typeface="Futura Lt BT" panose="020B0402020204020303" pitchFamily="34" charset="0"/>
              </a:rPr>
              <a:t>All located in a CONVENIENT location. Right around the corner from I-26, minutes to downtown Charleston, plenty of restaurants and shopping nearby! Property being sold in current condition (as-is). House needs work. PLEASE BE CAREFUL WHEN ENTERING. Owner has not occupied units. Will not be sold individually.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812" y="613464"/>
            <a:ext cx="3766325" cy="37663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952F6C0-DEEC-43EF-971A-232701B76AB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97179" y="7696200"/>
            <a:ext cx="1524000" cy="1143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C90D469-D2B9-4F09-9E92-AE44F5A288D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75074" y="3242504"/>
            <a:ext cx="1516380" cy="113728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812" y="7699057"/>
            <a:ext cx="1516380" cy="113728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AD19E3C-CCAC-46EE-BF0B-8396228C6D2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20390" y="3236789"/>
            <a:ext cx="1524000" cy="1143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37557" y="7701894"/>
            <a:ext cx="1506833" cy="11301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9540A94-BB4B-4E70-81B8-106C5504777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22166" y="7699054"/>
            <a:ext cx="1514405" cy="113580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211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Single Family, Duplex and Vacant Lot PACKAGE DEAL!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85</cp:revision>
  <dcterms:created xsi:type="dcterms:W3CDTF">2006-08-16T00:00:00Z</dcterms:created>
  <dcterms:modified xsi:type="dcterms:W3CDTF">2022-07-01T12:20:23Z</dcterms:modified>
</cp:coreProperties>
</file>