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6A"/>
    <a:srgbClr val="FF7575"/>
    <a:srgbClr val="F5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3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11/29/2022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hyperlink" Target="https://virtualrealtyllc.gofullframe.com/bt/3117_Sonja_Way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41857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rgbClr val="1E326A"/>
                </a:solidFill>
                <a:latin typeface="Franklin Gothic ATF" panose="020B0503060602040204" pitchFamily="34" charset="0"/>
              </a:rPr>
              <a:t>New Listing &amp; Open House!</a:t>
            </a:r>
            <a:endParaRPr lang="en-US" sz="2800" i="1" dirty="0">
              <a:solidFill>
                <a:srgbClr val="FF0000"/>
              </a:solidFill>
              <a:latin typeface="Franklin Gothic ATF" panose="020B0503060602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295" y="4715082"/>
            <a:ext cx="7656868" cy="4220566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rgbClr val="1E326A"/>
                </a:solidFill>
                <a:latin typeface="Franklin Gothic ATF" panose="020B0503060602040204" pitchFamily="34" charset="0"/>
              </a:rPr>
              <a:t>Rarely is a true move in ready home presented, but here it is!  </a:t>
            </a:r>
          </a:p>
          <a:p>
            <a:endParaRPr lang="en-US" sz="15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r>
              <a:rPr lang="en-US" sz="1500" dirty="0">
                <a:solidFill>
                  <a:srgbClr val="1E326A"/>
                </a:solidFill>
                <a:latin typeface="Franklin Gothic ATF" panose="020B0503060602040204" pitchFamily="34" charset="0"/>
              </a:rPr>
              <a:t>Recent improvements throughout give a Coastal Farmhouse feel to this 4 bedroom BEAUTY in Marsh Walk at Park West, one of Mt. Pleasant’s favorite communities.  Located on a pond lot, you will LOVE the versatile floor plan. </a:t>
            </a:r>
          </a:p>
          <a:p>
            <a:endParaRPr lang="en-US" sz="15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r>
              <a:rPr lang="en-US" sz="1500" dirty="0">
                <a:solidFill>
                  <a:srgbClr val="1E326A"/>
                </a:solidFill>
                <a:latin typeface="Franklin Gothic ATF" panose="020B0503060602040204" pitchFamily="34" charset="0"/>
              </a:rPr>
              <a:t>There is a mother in law suite option (currently a movie room and exercise area) on the lower level with sliders to the beautiful fenced in back yard. The home is freshly painted, has a NEW ROOF, and updated kitchen and baths. Did I mention shiplap accent walls?  </a:t>
            </a:r>
          </a:p>
          <a:p>
            <a:endParaRPr lang="en-US" sz="15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r>
              <a:rPr lang="en-US" sz="1500" dirty="0">
                <a:solidFill>
                  <a:srgbClr val="1E326A"/>
                </a:solidFill>
                <a:latin typeface="Franklin Gothic ATF" panose="020B0503060602040204" pitchFamily="34" charset="0"/>
              </a:rPr>
              <a:t>Schedule a tour through Showing </a:t>
            </a:r>
            <a:r>
              <a:rPr lang="en-US" sz="1500" err="1">
                <a:solidFill>
                  <a:srgbClr val="1E326A"/>
                </a:solidFill>
                <a:latin typeface="Franklin Gothic ATF" panose="020B0503060602040204" pitchFamily="34" charset="0"/>
              </a:rPr>
              <a:t>Time</a:t>
            </a:r>
            <a:r>
              <a:rPr lang="en-US" sz="1500">
                <a:solidFill>
                  <a:srgbClr val="1E326A"/>
                </a:solidFill>
                <a:latin typeface="Franklin Gothic ATF" panose="020B0503060602040204" pitchFamily="34" charset="0"/>
              </a:rPr>
              <a:t>, or </a:t>
            </a:r>
            <a:br>
              <a:rPr lang="en-US" sz="1500">
                <a:solidFill>
                  <a:srgbClr val="1E326A"/>
                </a:solidFill>
                <a:latin typeface="Franklin Gothic ATF" panose="020B0503060602040204" pitchFamily="34" charset="0"/>
              </a:rPr>
            </a:br>
            <a:r>
              <a:rPr lang="en-US" sz="1500">
                <a:solidFill>
                  <a:srgbClr val="1E326A"/>
                </a:solidFill>
                <a:latin typeface="Franklin Gothic ATF" panose="020B0503060602040204" pitchFamily="34" charset="0"/>
              </a:rPr>
              <a:t>pop </a:t>
            </a:r>
            <a:r>
              <a:rPr lang="en-US" sz="1500" dirty="0">
                <a:solidFill>
                  <a:srgbClr val="1E326A"/>
                </a:solidFill>
                <a:latin typeface="Franklin Gothic ATF" panose="020B0503060602040204" pitchFamily="34" charset="0"/>
              </a:rPr>
              <a:t>by the OPEN HOUSE on SUNDAY ~ 12-3 PM!!</a:t>
            </a:r>
          </a:p>
          <a:p>
            <a:endParaRPr lang="en-US" sz="1500" dirty="0">
              <a:solidFill>
                <a:srgbClr val="1E326A"/>
              </a:solidFill>
              <a:latin typeface="Franklin Gothic ATF" panose="020B0503060602040204" pitchFamily="34" charset="0"/>
            </a:endParaRPr>
          </a:p>
          <a:p>
            <a:r>
              <a:rPr lang="en-US" sz="1500" b="1" dirty="0">
                <a:solidFill>
                  <a:schemeClr val="bg2">
                    <a:lumMod val="25000"/>
                  </a:schemeClr>
                </a:solidFill>
                <a:latin typeface="Franklin Gothic ATF" panose="020B0503060602040204" pitchFamily="34" charset="0"/>
                <a:hlinkClick r:id="rId2"/>
              </a:rPr>
              <a:t>Property Website</a:t>
            </a:r>
            <a:endParaRPr lang="en-US" sz="1500" b="1" dirty="0">
              <a:solidFill>
                <a:schemeClr val="bg2">
                  <a:lumMod val="25000"/>
                </a:schemeClr>
              </a:solidFill>
              <a:latin typeface="Franklin Gothic ATF" panose="020B0503060602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8429" y="3321225"/>
            <a:ext cx="4512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FF7575"/>
                </a:solidFill>
                <a:latin typeface="Franklin Gothic ATF" panose="020B0503060602040204" pitchFamily="34" charset="0"/>
              </a:rPr>
              <a:t>3117 Sonja Way</a:t>
            </a:r>
            <a:endParaRPr lang="en-US" sz="2400" b="1" dirty="0">
              <a:solidFill>
                <a:srgbClr val="FF7575"/>
              </a:solidFill>
              <a:latin typeface="Franklin Gothic ATF" panose="020B0503060602040204" pitchFamily="34" charset="0"/>
            </a:endParaRP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ATF" panose="020B0503060602040204" pitchFamily="34" charset="0"/>
              </a:rPr>
              <a:t>Park West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ATF" panose="020B0503060602040204" pitchFamily="34" charset="0"/>
              </a:rPr>
              <a:t>Mount Pleasant, SC 29466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ATF" panose="020B0503060602040204" pitchFamily="34" charset="0"/>
              </a:rPr>
              <a:t>MLS# 22028793 | $740,000</a:t>
            </a:r>
            <a:endParaRPr lang="fr-FR" dirty="0">
              <a:solidFill>
                <a:srgbClr val="FF7575"/>
              </a:solidFill>
              <a:latin typeface="Franklin Gothic ATF" panose="020B050306060204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ATF" panose="020B050306060204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ATF" panose="020B0503060602040204" pitchFamily="34" charset="0"/>
              </a:rPr>
              <a:t>www.EllenONeilProperties.com</a:t>
            </a:r>
            <a:endParaRPr lang="en-US" dirty="0">
              <a:latin typeface="Franklin Gothic ATF" panose="020B050306060204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15947" y="849392"/>
            <a:ext cx="3597703" cy="240034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1339" y="2241464"/>
            <a:ext cx="1563624" cy="10241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1339" y="3651857"/>
            <a:ext cx="1563624" cy="10241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4637" y="2241363"/>
            <a:ext cx="1563624" cy="10241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0C36E2-B6DF-4D7E-91C2-7AE193A5097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4637" y="3651857"/>
            <a:ext cx="1563624" cy="10261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1339" y="831071"/>
            <a:ext cx="1563624" cy="10241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3E7039-F2FE-5100-EFC7-27B34ABE0AD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4637" y="830869"/>
            <a:ext cx="1563624" cy="1024128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1747</TotalTime>
  <Words>180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ATF</vt:lpstr>
      <vt:lpstr>Office Theme</vt:lpstr>
      <vt:lpstr>New Listing &amp; Open House!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89</cp:revision>
  <dcterms:created xsi:type="dcterms:W3CDTF">2016-07-16T19:46:25Z</dcterms:created>
  <dcterms:modified xsi:type="dcterms:W3CDTF">2022-11-29T15:42:35Z</dcterms:modified>
</cp:coreProperties>
</file>