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1/7/2020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8766" y="1814"/>
            <a:ext cx="7312068" cy="4886899"/>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362200" y="6336656"/>
            <a:ext cx="5406228" cy="2584386"/>
          </a:xfrm>
        </p:spPr>
        <p:txBody>
          <a:bodyPr anchor="ctr">
            <a:noAutofit/>
          </a:bodyPr>
          <a:lstStyle/>
          <a:p>
            <a:r>
              <a:rPr lang="en-US" sz="1300" b="1" i="1" dirty="0">
                <a:solidFill>
                  <a:schemeClr val="tx2">
                    <a:lumMod val="75000"/>
                  </a:schemeClr>
                </a:solidFill>
                <a:latin typeface="Century Gothic" panose="020B0502020202020204" pitchFamily="34" charset="0"/>
              </a:rPr>
              <a:t>Curb appeal, color and Victorian Charm!!</a:t>
            </a:r>
          </a:p>
          <a:p>
            <a:r>
              <a:rPr lang="en-US" sz="1300" dirty="0">
                <a:solidFill>
                  <a:schemeClr val="tx2">
                    <a:lumMod val="75000"/>
                  </a:schemeClr>
                </a:solidFill>
                <a:latin typeface="Century Gothic" panose="020B0502020202020204" pitchFamily="34" charset="0"/>
              </a:rPr>
              <a:t>Full front porch leads to an open foyer, formal dining room, family room with fireplace and spacious kitchen. Downstairs has wood floors and </a:t>
            </a:r>
            <a:r>
              <a:rPr lang="en-US" sz="1300" dirty="0" err="1">
                <a:solidFill>
                  <a:schemeClr val="tx2">
                    <a:lumMod val="75000"/>
                  </a:schemeClr>
                </a:solidFill>
                <a:latin typeface="Century Gothic" panose="020B0502020202020204" pitchFamily="34" charset="0"/>
              </a:rPr>
              <a:t>Saussy</a:t>
            </a:r>
            <a:r>
              <a:rPr lang="en-US" sz="1300" dirty="0">
                <a:solidFill>
                  <a:schemeClr val="tx2">
                    <a:lumMod val="75000"/>
                  </a:schemeClr>
                </a:solidFill>
                <a:latin typeface="Century Gothic" panose="020B0502020202020204" pitchFamily="34" charset="0"/>
              </a:rPr>
              <a:t> added door and window casings for interior detail. Master bedroom is over sized with an amazing master bath and walk in closet. Secondary bedrooms are spacious with walk in closets. Detached 2 car garage and large back yard set the tone for family fun! White Gables offers amenities from a grand club house, swimming pool, tennis courts, soccer, basketball, walking trails, fishing ponds, boat storage and two playgrounds. **HVAC Replaced in 2016**</a:t>
            </a:r>
          </a:p>
        </p:txBody>
      </p:sp>
      <p:sp>
        <p:nvSpPr>
          <p:cNvPr id="23" name="Rectangle 22"/>
          <p:cNvSpPr/>
          <p:nvPr/>
        </p:nvSpPr>
        <p:spPr>
          <a:xfrm>
            <a:off x="457200" y="0"/>
            <a:ext cx="7315200" cy="707886"/>
          </a:xfrm>
          <a:prstGeom prst="rect">
            <a:avLst/>
          </a:prstGeom>
          <a:noFill/>
        </p:spPr>
        <p:txBody>
          <a:bodyPr wrap="square">
            <a:spAutoFit/>
          </a:bodyPr>
          <a:lstStyle/>
          <a:p>
            <a:pPr algn="ctr"/>
            <a:r>
              <a:rPr lang="en-US" sz="40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Open House Saturday from 1-4pm</a:t>
            </a:r>
          </a:p>
        </p:txBody>
      </p:sp>
      <p:sp>
        <p:nvSpPr>
          <p:cNvPr id="2" name="Title 1"/>
          <p:cNvSpPr>
            <a:spLocks noGrp="1"/>
          </p:cNvSpPr>
          <p:nvPr>
            <p:ph type="ctrTitle"/>
          </p:nvPr>
        </p:nvSpPr>
        <p:spPr>
          <a:xfrm>
            <a:off x="2362200" y="4828999"/>
            <a:ext cx="5402260" cy="1385427"/>
          </a:xfrm>
        </p:spPr>
        <p:txBody>
          <a:bodyPr anchor="ctr">
            <a:noAutofit/>
            <a:scene3d>
              <a:camera prst="orthographicFront"/>
              <a:lightRig rig="soft" dir="t">
                <a:rot lat="0" lon="0" rev="17220000"/>
              </a:lightRig>
            </a:scene3d>
            <a:sp3d prstMaterial="softEdge"/>
          </a:bodyPr>
          <a:lstStyle/>
          <a:p>
            <a:r>
              <a:rPr lang="en-US" sz="2799" b="0" cap="none" dirty="0">
                <a:ln w="10541" cmpd="sng">
                  <a:noFill/>
                  <a:prstDash val="solid"/>
                </a:ln>
                <a:solidFill>
                  <a:schemeClr val="tx2"/>
                </a:solidFill>
                <a:effectLst/>
                <a:latin typeface="Century Gothic" panose="020B0502020202020204" pitchFamily="34" charset="0"/>
              </a:rPr>
              <a:t>311 Hydrangea Street</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White Gables :: Summerville, SC 29483</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19027076 :: $239,995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8347745" y="18410"/>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a:off x="-3600983" y="3657601"/>
            <a:ext cx="3480440" cy="830997"/>
          </a:xfrm>
          <a:prstGeom prst="rect">
            <a:avLst/>
          </a:prstGeom>
          <a:noFill/>
        </p:spPr>
        <p:txBody>
          <a:bodyPr wrap="none" rtlCol="0">
            <a:spAutoFit/>
          </a:bodyPr>
          <a:lstStyle/>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Open House Saturday</a:t>
            </a:r>
          </a:p>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December 7th ~ 1-3pm</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6810" y="6355299"/>
            <a:ext cx="1818831" cy="1212783"/>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6810" y="7620240"/>
            <a:ext cx="1818041" cy="136353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7782" y="5002602"/>
            <a:ext cx="1817069" cy="1211491"/>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21"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950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435</TotalTime>
  <Words>190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311 Hydrangea Street White Gables :: Summerville, SC 29483 MLS# 19027076 :: $239,995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93</cp:revision>
  <dcterms:created xsi:type="dcterms:W3CDTF">2006-08-16T00:00:00Z</dcterms:created>
  <dcterms:modified xsi:type="dcterms:W3CDTF">2020-01-07T12:55:17Z</dcterms:modified>
</cp:coreProperties>
</file>