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7"/>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7"/>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8"/>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5"/>
            <a:ext cx="323088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5"/>
            <a:ext cx="323088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1" y="2251500"/>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251500"/>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1" y="3464565"/>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464565"/>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235205"/>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1"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8"/>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12/3/2019</a:t>
            </a:fld>
            <a:endParaRPr lang="en-US"/>
          </a:p>
        </p:txBody>
      </p:sp>
      <p:sp>
        <p:nvSpPr>
          <p:cNvPr id="3" name="Footer Placeholder 2"/>
          <p:cNvSpPr>
            <a:spLocks noGrp="1"/>
          </p:cNvSpPr>
          <p:nvPr>
            <p:ph type="ftr" sz="quarter" idx="3"/>
          </p:nvPr>
        </p:nvSpPr>
        <p:spPr>
          <a:xfrm>
            <a:off x="2499360" y="9411128"/>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8"/>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66" y="1813"/>
            <a:ext cx="7312068"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5"/>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6"/>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Welcome Home to 311 Hydrangea Street! Notice our curb appeal, color and Victorian Charm!!. Full front porch leads to an open foyer, formal dining room, family room with fireplace and spacious kitchen. Downstairs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0" y="0"/>
            <a:ext cx="7315200" cy="707886"/>
          </a:xfrm>
          <a:prstGeom prst="rect">
            <a:avLst/>
          </a:prstGeom>
          <a:noFill/>
        </p:spPr>
        <p:txBody>
          <a:bodyPr wrap="square">
            <a:spAutoFit/>
          </a:bodyPr>
          <a:lstStyle/>
          <a:p>
            <a:pPr algn="r"/>
            <a:r>
              <a:rPr lang="en-US" sz="4000" b="1" dirty="0">
                <a:ln w="3175">
                  <a:noFill/>
                </a:ln>
                <a:solidFill>
                  <a:schemeClr val="bg1"/>
                </a:solidFill>
                <a:latin typeface="Freestyle Script" panose="030804020302050B0404" pitchFamily="66" charset="0"/>
              </a:rPr>
              <a:t>White Gables Beauty</a:t>
            </a:r>
          </a:p>
        </p:txBody>
      </p:sp>
      <p:sp>
        <p:nvSpPr>
          <p:cNvPr id="2" name="Title 1"/>
          <p:cNvSpPr>
            <a:spLocks noGrp="1"/>
          </p:cNvSpPr>
          <p:nvPr>
            <p:ph type="ctrTitle"/>
          </p:nvPr>
        </p:nvSpPr>
        <p:spPr>
          <a:xfrm>
            <a:off x="1905000" y="4828998"/>
            <a:ext cx="5402260" cy="1385427"/>
          </a:xfrm>
        </p:spPr>
        <p:txBody>
          <a:bodyPr anchor="ctr">
            <a:noAutofit/>
            <a:scene3d>
              <a:camera prst="orthographicFront"/>
              <a:lightRig rig="soft" dir="t">
                <a:rot lat="0" lon="0" rev="17220000"/>
              </a:lightRig>
            </a:scene3d>
            <a:sp3d prstMaterial="softEdge"/>
          </a:bodyPr>
          <a:lstStyle/>
          <a:p>
            <a:r>
              <a:rPr lang="en-US" sz="2799" b="0" cap="none" dirty="0">
                <a:ln w="10541" cmpd="sng">
                  <a:noFill/>
                  <a:prstDash val="solid"/>
                </a:ln>
                <a:solidFill>
                  <a:schemeClr val="tx2"/>
                </a:solidFill>
                <a:effectLst/>
                <a:latin typeface="Century Gothic" panose="020B0502020202020204" pitchFamily="34" charset="0"/>
              </a:rPr>
              <a:t>311 Hydrangea Street</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$244,900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7433345" y="1841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80581" y="3920579"/>
            <a:ext cx="3480440" cy="830997"/>
          </a:xfrm>
          <a:prstGeom prst="rect">
            <a:avLst/>
          </a:prstGeom>
          <a:noFill/>
        </p:spPr>
        <p:txBody>
          <a:bodyPr wrap="none" rtlCol="0">
            <a:sp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Open House Saturday</a:t>
            </a:r>
          </a:p>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December 7th ~ 1-3pm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609" y="6355298"/>
            <a:ext cx="1818831" cy="121278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416" y="7708953"/>
            <a:ext cx="1817632"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581" y="5002601"/>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5"/>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 y="9198117"/>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1" y="9856536"/>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8" y="9250277"/>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427</TotalTime>
  <Words>197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$244,900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88</cp:revision>
  <dcterms:created xsi:type="dcterms:W3CDTF">2006-08-16T00:00:00Z</dcterms:created>
  <dcterms:modified xsi:type="dcterms:W3CDTF">2019-12-03T20:44:12Z</dcterms:modified>
</cp:coreProperties>
</file>