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84" y="10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8766" y="1814"/>
            <a:ext cx="7312068"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362200" y="6336656"/>
            <a:ext cx="5406228" cy="2584386"/>
          </a:xfrm>
        </p:spPr>
        <p:txBody>
          <a:bodyPr anchor="ctr">
            <a:noAutofit/>
          </a:bodyPr>
          <a:lstStyle/>
          <a:p>
            <a:r>
              <a:rPr lang="en-US" sz="1300" b="1" i="1" dirty="0">
                <a:solidFill>
                  <a:schemeClr val="tx2">
                    <a:lumMod val="75000"/>
                  </a:schemeClr>
                </a:solidFill>
                <a:latin typeface="Century Gothic" panose="020B0502020202020204" pitchFamily="34" charset="0"/>
              </a:rPr>
              <a:t>Curb appeal, color and Victorian Charm!!</a:t>
            </a:r>
          </a:p>
          <a:p>
            <a:r>
              <a:rPr lang="en-US" sz="1300" dirty="0">
                <a:solidFill>
                  <a:schemeClr val="tx2">
                    <a:lumMod val="75000"/>
                  </a:schemeClr>
                </a:solidFill>
                <a:latin typeface="Century Gothic" panose="020B0502020202020204" pitchFamily="34" charset="0"/>
              </a:rPr>
              <a:t>Full front porch leads to an open foyer, formal dining room, family room with fireplace and spacious kitchen. Downstairs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457200" y="0"/>
            <a:ext cx="7315200" cy="707886"/>
          </a:xfrm>
          <a:prstGeom prst="rect">
            <a:avLst/>
          </a:prstGeom>
          <a:noFill/>
        </p:spPr>
        <p:txBody>
          <a:bodyPr wrap="square">
            <a:spAutoFit/>
          </a:bodyPr>
          <a:lstStyle/>
          <a:p>
            <a:pPr algn="ctr"/>
            <a:r>
              <a:rPr lang="en-US" sz="40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New Year – New Pricing</a:t>
            </a:r>
          </a:p>
        </p:txBody>
      </p:sp>
      <p:sp>
        <p:nvSpPr>
          <p:cNvPr id="2" name="Title 1"/>
          <p:cNvSpPr>
            <a:spLocks noGrp="1"/>
          </p:cNvSpPr>
          <p:nvPr>
            <p:ph type="ctrTitle"/>
          </p:nvPr>
        </p:nvSpPr>
        <p:spPr>
          <a:xfrm>
            <a:off x="2362200" y="4828999"/>
            <a:ext cx="5402260" cy="1385427"/>
          </a:xfrm>
        </p:spPr>
        <p:txBody>
          <a:bodyPr anchor="ctr">
            <a:noAutofit/>
            <a:scene3d>
              <a:camera prst="orthographicFront"/>
              <a:lightRig rig="soft" dir="t">
                <a:rot lat="0" lon="0" rev="17220000"/>
              </a:lightRig>
            </a:scene3d>
            <a:sp3d prstMaterial="softEdge"/>
          </a:bodyPr>
          <a:lstStyle/>
          <a:p>
            <a:r>
              <a:rPr lang="en-US" sz="2799" b="0" cap="none" dirty="0">
                <a:ln w="10541" cmpd="sng">
                  <a:noFill/>
                  <a:prstDash val="solid"/>
                </a:ln>
                <a:solidFill>
                  <a:schemeClr val="tx2"/>
                </a:solidFill>
                <a:effectLst/>
                <a:latin typeface="Century Gothic" panose="020B0502020202020204" pitchFamily="34" charset="0"/>
              </a:rPr>
              <a:t>311 Hydrangea Street</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$239,995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8347745" y="1841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3600983" y="3657601"/>
            <a:ext cx="3480440" cy="830997"/>
          </a:xfrm>
          <a:prstGeom prst="rect">
            <a:avLst/>
          </a:prstGeom>
          <a:noFill/>
        </p:spPr>
        <p:txBody>
          <a:bodyPr wrap="none" rtlCol="0">
            <a:sp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Open House Saturday</a:t>
            </a:r>
          </a:p>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December 7th ~ 1-3pm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6810" y="6355299"/>
            <a:ext cx="1818831" cy="121278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37616" y="7708954"/>
            <a:ext cx="1817632"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7782" y="5002602"/>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21"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950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429</TotalTime>
  <Words>190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$239,995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89</cp:revision>
  <dcterms:created xsi:type="dcterms:W3CDTF">2006-08-16T00:00:00Z</dcterms:created>
  <dcterms:modified xsi:type="dcterms:W3CDTF">2020-01-02T16:16:55Z</dcterms:modified>
</cp:coreProperties>
</file>