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770" y="16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1/3/2019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181177" cy="3621295"/>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4496" y="0"/>
            <a:ext cx="1517904" cy="100584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711697" y="2197450"/>
            <a:ext cx="3373320" cy="523220"/>
          </a:xfrm>
          <a:prstGeom prst="rect">
            <a:avLst/>
          </a:prstGeom>
          <a:noFill/>
          <a:ln>
            <a:noFill/>
          </a:ln>
        </p:spPr>
        <p:txBody>
          <a:bodyPr wrap="square">
            <a:spAutoFit/>
          </a:bodyPr>
          <a:lstStyle/>
          <a:p>
            <a:pPr algn="ctr"/>
            <a:r>
              <a:rPr lang="en-US" sz="2800" b="1" i="1" dirty="0">
                <a:solidFill>
                  <a:srgbClr val="FFFF00"/>
                </a:solidFill>
                <a:effectLst>
                  <a:outerShdw blurRad="38100" dist="38100" dir="2700000" algn="tl">
                    <a:srgbClr val="000000">
                      <a:alpha val="43137"/>
                    </a:srgbClr>
                  </a:outerShdw>
                </a:effectLst>
                <a:latin typeface="Gabriola" panose="04040605051002020D02" pitchFamily="82" charset="0"/>
              </a:rPr>
              <a:t>Just Listed in Grassy Creek</a:t>
            </a:r>
          </a:p>
        </p:txBody>
      </p:sp>
      <p:sp>
        <p:nvSpPr>
          <p:cNvPr id="2" name="Title 1"/>
          <p:cNvSpPr>
            <a:spLocks noGrp="1"/>
          </p:cNvSpPr>
          <p:nvPr>
            <p:ph type="ctrTitle"/>
          </p:nvPr>
        </p:nvSpPr>
        <p:spPr>
          <a:xfrm>
            <a:off x="8046" y="3621295"/>
            <a:ext cx="6165085" cy="686241"/>
          </a:xfrm>
        </p:spPr>
        <p:txBody>
          <a:bodyPr anchor="ctr">
            <a:noAutofit/>
          </a:bodyPr>
          <a:lstStyle/>
          <a:p>
            <a:r>
              <a:rPr lang="en-US" sz="2000" b="1" dirty="0">
                <a:latin typeface="Georgia" panose="02040502050405020303" pitchFamily="18" charset="0"/>
                <a:cs typeface="Microsoft Sans Serif" panose="020B0604020202020204" pitchFamily="34" charset="0"/>
              </a:rPr>
              <a:t>311 Shoals Drive</a:t>
            </a:r>
            <a:br>
              <a:rPr lang="en-US" sz="2000" b="1" dirty="0">
                <a:latin typeface="Georgia" panose="02040502050405020303" pitchFamily="18" charset="0"/>
                <a:cs typeface="Microsoft Sans Serif" panose="020B0604020202020204" pitchFamily="34" charset="0"/>
              </a:rPr>
            </a:br>
            <a:r>
              <a:rPr lang="en-US" sz="1400" b="1" dirty="0">
                <a:latin typeface="Georgia" panose="02040502050405020303" pitchFamily="18" charset="0"/>
                <a:cs typeface="Microsoft Sans Serif" panose="020B0604020202020204" pitchFamily="34" charset="0"/>
              </a:rPr>
              <a:t>Mount Pleasant, SC 29464 · MLS# 18033144 · $650,000</a:t>
            </a:r>
          </a:p>
        </p:txBody>
      </p:sp>
      <p:sp>
        <p:nvSpPr>
          <p:cNvPr id="3" name="Subtitle 2"/>
          <p:cNvSpPr>
            <a:spLocks noGrp="1"/>
          </p:cNvSpPr>
          <p:nvPr>
            <p:ph type="subTitle" idx="1"/>
          </p:nvPr>
        </p:nvSpPr>
        <p:spPr>
          <a:xfrm>
            <a:off x="8046" y="4332465"/>
            <a:ext cx="6165085" cy="4432228"/>
          </a:xfrm>
        </p:spPr>
        <p:txBody>
          <a:bodyPr anchor="ctr">
            <a:noAutofit/>
          </a:bodyPr>
          <a:lstStyle/>
          <a:p>
            <a:r>
              <a:rPr lang="en-US" sz="1100" dirty="0">
                <a:solidFill>
                  <a:schemeClr val="tx1">
                    <a:lumMod val="50000"/>
                    <a:lumOff val="50000"/>
                  </a:schemeClr>
                </a:solidFill>
                <a:latin typeface="Georgia" panose="02040502050405020303" pitchFamily="18" charset="0"/>
                <a:cs typeface="Microsoft Sans Serif" panose="020B0604020202020204" pitchFamily="34" charset="0"/>
              </a:rPr>
              <a:t>GORGEOUS OPEN FLOOR PLAN EXECUTIVE home! NEWLY RENOVATED GOURMET CHEF'S KITCHEN features new stunning granite, a center island with a new sink , new faucet, and breakfast bar, new white subway tile backsplash, new wall oven, </a:t>
            </a:r>
            <a:r>
              <a:rPr lang="en-US" sz="1100" dirty="0" err="1">
                <a:solidFill>
                  <a:schemeClr val="tx1">
                    <a:lumMod val="50000"/>
                    <a:lumOff val="50000"/>
                  </a:schemeClr>
                </a:solidFill>
                <a:latin typeface="Georgia" panose="02040502050405020303" pitchFamily="18" charset="0"/>
                <a:cs typeface="Microsoft Sans Serif" panose="020B0604020202020204" pitchFamily="34" charset="0"/>
              </a:rPr>
              <a:t>Dacor</a:t>
            </a:r>
            <a:r>
              <a:rPr lang="en-US" sz="1100" dirty="0">
                <a:solidFill>
                  <a:schemeClr val="tx1">
                    <a:lumMod val="50000"/>
                    <a:lumOff val="50000"/>
                  </a:schemeClr>
                </a:solidFill>
                <a:latin typeface="Georgia" panose="02040502050405020303" pitchFamily="18" charset="0"/>
                <a:cs typeface="Microsoft Sans Serif" panose="020B0604020202020204" pitchFamily="34" charset="0"/>
              </a:rPr>
              <a:t> gas cooktop, and an OVERSIZED walk-in pantry. The first floor has Brazilian Cherry 5'' hardwood floors throughout, 9+ ft ceiling, 8' doors, plantation shutters, wainscoting in the dining area, crown molding throughout, a separate Media/Flex/Office/Den off the Great Room. The first floor large Master Bedroom Suite has private access to the deck and is perfect for a morning cup of coffee or relaxing after a day of work and an </a:t>
            </a:r>
            <a:r>
              <a:rPr lang="en-US" sz="1100" dirty="0" err="1">
                <a:solidFill>
                  <a:schemeClr val="tx1">
                    <a:lumMod val="50000"/>
                    <a:lumOff val="50000"/>
                  </a:schemeClr>
                </a:solidFill>
                <a:latin typeface="Georgia" panose="02040502050405020303" pitchFamily="18" charset="0"/>
                <a:cs typeface="Microsoft Sans Serif" panose="020B0604020202020204" pitchFamily="34" charset="0"/>
              </a:rPr>
              <a:t>ensuite</a:t>
            </a:r>
            <a:r>
              <a:rPr lang="en-US" sz="1100" dirty="0">
                <a:solidFill>
                  <a:schemeClr val="tx1">
                    <a:lumMod val="50000"/>
                    <a:lumOff val="50000"/>
                  </a:schemeClr>
                </a:solidFill>
                <a:latin typeface="Georgia" panose="02040502050405020303" pitchFamily="18" charset="0"/>
                <a:cs typeface="Microsoft Sans Serif" panose="020B0604020202020204" pitchFamily="34" charset="0"/>
              </a:rPr>
              <a:t> SPA-LIKE master bath with relaxing jetted tub, separate tiled shower with bench and two shower heads, dual vanities, an abundance of natural light and walk-in closet. A guest bath, HUGE laundry room with utility sink, cabinets, and storage shelves and mud room style back entrance finish the first level. Beautiful wood tread stairs lead to the second level where you will find crown molding throughout, a large loft that is a second entertaining area, and two sizable bedrooms each with private access to full bathrooms. An </a:t>
            </a:r>
            <a:r>
              <a:rPr lang="en-US" sz="1100" dirty="0" err="1">
                <a:solidFill>
                  <a:schemeClr val="tx1">
                    <a:lumMod val="50000"/>
                    <a:lumOff val="50000"/>
                  </a:schemeClr>
                </a:solidFill>
                <a:latin typeface="Georgia" panose="02040502050405020303" pitchFamily="18" charset="0"/>
                <a:cs typeface="Microsoft Sans Serif" panose="020B0604020202020204" pitchFamily="34" charset="0"/>
              </a:rPr>
              <a:t>exquisit</a:t>
            </a:r>
            <a:r>
              <a:rPr lang="en-US" sz="1100" dirty="0">
                <a:solidFill>
                  <a:schemeClr val="tx1">
                    <a:lumMod val="50000"/>
                    <a:lumOff val="50000"/>
                  </a:schemeClr>
                </a:solidFill>
                <a:latin typeface="Georgia" panose="02040502050405020303" pitchFamily="18" charset="0"/>
                <a:cs typeface="Microsoft Sans Serif" panose="020B0604020202020204" pitchFamily="34" charset="0"/>
              </a:rPr>
              <a:t> screened porch is off the loft for relaxation. The backyard is perfect for entertaining family and friends with an expansive deck that has room for a large table, separate sitting, and grilling and the back also has a fire-pit area for cool nights! A detached two car garage has a pull down staircase that leads to a floored attic that provides plenty of storage. The home also boasts a whole house generator that will operate all 110 v outlets at once and new (2018) HVAC. The home has a central vacuum system for both floors and Rinnai tankless on demand water heater. Grassy Creek in Mount Pleasant is a wonderfully landscaped community with a play park, open air covered social pavilion, pier and floating crabbing dock, and sidewalks!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a chef's delight and entertainer's dream!</a:t>
            </a:r>
            <a:endParaRPr lang="en-US" sz="1100" b="1" i="1" dirty="0">
              <a:solidFill>
                <a:schemeClr val="tx1">
                  <a:lumMod val="50000"/>
                  <a:lumOff val="50000"/>
                </a:schemeClr>
              </a:solidFill>
              <a:latin typeface="Georgia" panose="02040502050405020303" pitchFamily="18" charset="0"/>
              <a:cs typeface="Microsoft Sans Serif" panose="020B0604020202020204" pitchFamily="34" charset="0"/>
            </a:endParaRPr>
          </a:p>
        </p:txBody>
      </p:sp>
      <p:sp>
        <p:nvSpPr>
          <p:cNvPr id="10" name="Down Ribbon 9"/>
          <p:cNvSpPr/>
          <p:nvPr/>
        </p:nvSpPr>
        <p:spPr>
          <a:xfrm>
            <a:off x="1530474" y="53311"/>
            <a:ext cx="3120228" cy="403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i="1" dirty="0">
                <a:solidFill>
                  <a:schemeClr val="tx1"/>
                </a:solidFill>
                <a:latin typeface="Gabriola" panose="04040605051002020D02" pitchFamily="82" charset="0"/>
              </a:rPr>
              <a:t>Just Listed in Grassy Creek</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54496" y="1108875"/>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54496" y="2217750"/>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54496" y="6653250"/>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54496" y="5544375"/>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54496" y="3326625"/>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54496" y="4435500"/>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54496" y="7762123"/>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487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311 Shoals Drive Mount Pleasant, SC 29464 · MLS# 18033144 · $650,000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70</cp:revision>
  <dcterms:created xsi:type="dcterms:W3CDTF">2006-08-16T00:00:00Z</dcterms:created>
  <dcterms:modified xsi:type="dcterms:W3CDTF">2019-01-03T13:24:58Z</dcterms:modified>
</cp:coreProperties>
</file>