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58" y="28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kcolie@mattoneillteam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824"/>
          <a:stretch/>
        </p:blipFill>
        <p:spPr bwMode="auto">
          <a:xfrm>
            <a:off x="-4482" y="0"/>
            <a:ext cx="8238564" cy="5584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5155"/>
            <a:ext cx="6400800" cy="3882664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Look no further- the home you've been looking for is right here!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Boasting a first-floor primary bedroom suite and four additional bedrooms upstairs, this 3200-square-foot stunner is ready for you! Space for everyone and everything! With 3.5 baths, an office, a loft, a two-car garage, an upgraded chef's kitchen, a walk-in pantry, and a fenced yard- this light-filled home is beautifully outfitted for your Lowcountry lifestyle. Enjoy evenings on the back porch, overlooking the spacious fenced-in backyard, which backs up to a wooded area and offers pond views.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Pointe at Rhodes Crossing is convenient for shopping, dining, schools, recreation, and more!</a:t>
            </a:r>
            <a:endParaRPr lang="en-US" sz="16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771017"/>
            <a:ext cx="8229600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Amanda Kennedy-Colie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akcolie@mattoneillteam.com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843-224-5865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674906"/>
            <a:ext cx="8229600" cy="90945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3123 Safe Harbor Way</a:t>
            </a:r>
          </a:p>
          <a:p>
            <a:pPr algn="ctr"/>
            <a:r>
              <a:rPr lang="en-US" sz="17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The Pointe at Rhodes Crossing | Charleston, SC 29414| MLS# 24013788 | $625,000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8238565" y="239615"/>
            <a:ext cx="30534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SATURDAY 12-3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1395" y="8263767"/>
            <a:ext cx="1827609" cy="121840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4370" y="5594267"/>
            <a:ext cx="1822849" cy="12152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7746" y="6930935"/>
            <a:ext cx="1819477" cy="121298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49343" y="1859232"/>
            <a:ext cx="2694969" cy="370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7" dirty="0"/>
              <a:t>Open House Saturday 12-3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66800" y="0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ln w="3175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stanty Cortez" panose="02000506000000020003" pitchFamily="2" charset="0"/>
                <a:cs typeface="Times New Roman" panose="02020603050405020304" pitchFamily="18" charset="0"/>
              </a:rPr>
              <a:t>3000+ sq ft and Main Level Primary Suite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14247D-26DF-42B7-94A7-3D206C979827}"/>
              </a:ext>
            </a:extLst>
          </p:cNvPr>
          <p:cNvSpPr/>
          <p:nvPr/>
        </p:nvSpPr>
        <p:spPr>
          <a:xfrm>
            <a:off x="8458200" y="9056908"/>
            <a:ext cx="21659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237765BB-55F5-490F-B750-3D580053EC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3738743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1732</TotalTime>
  <Words>172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Rastanty Cortez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2024-06-18T18:53:50Z</dcterms:modified>
</cp:coreProperties>
</file>