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515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092" y="193111"/>
            <a:ext cx="7401895" cy="9655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094" y="492938"/>
            <a:ext cx="661987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4">
            <a:extLst>
              <a:ext uri="{FF2B5EF4-FFF2-40B4-BE49-F238E27FC236}">
                <a16:creationId xmlns:a16="http://schemas.microsoft.com/office/drawing/2014/main" id="{E2445F58-E752-C836-8595-BC7094C4E5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2480" y="3655173"/>
            <a:ext cx="2455317" cy="16379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41" y="304800"/>
            <a:ext cx="728211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1485" marR="5080" indent="-170942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Agent Bonus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681" y="2020882"/>
            <a:ext cx="2456916" cy="16379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74" y="7149834"/>
            <a:ext cx="1028705" cy="12111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78736" y="7144998"/>
            <a:ext cx="1038860" cy="1221740"/>
          </a:xfrm>
          <a:custGeom>
            <a:avLst/>
            <a:gdLst/>
            <a:ahLst/>
            <a:cxnLst/>
            <a:rect l="l" t="t" r="r" b="b"/>
            <a:pathLst>
              <a:path w="1038860" h="1221740">
                <a:moveTo>
                  <a:pt x="0" y="0"/>
                </a:moveTo>
                <a:lnTo>
                  <a:pt x="1038282" y="0"/>
                </a:lnTo>
                <a:lnTo>
                  <a:pt x="1038282" y="1221172"/>
                </a:lnTo>
                <a:lnTo>
                  <a:pt x="0" y="12211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477" y="2020882"/>
            <a:ext cx="4905514" cy="32722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901" y="6440559"/>
            <a:ext cx="2938162" cy="19586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5198" y="5348931"/>
            <a:ext cx="6544309" cy="716863"/>
          </a:xfrm>
          <a:prstGeom prst="rect">
            <a:avLst/>
          </a:prstGeom>
        </p:spPr>
        <p:txBody>
          <a:bodyPr vert="horz" wrap="square" lIns="0" tIns="115570" rIns="0" bIns="0" rtlCol="0" anchor="ctr">
            <a:spAutoFit/>
          </a:bodyPr>
          <a:lstStyle/>
          <a:p>
            <a:pPr marL="436245" algn="ctr">
              <a:lnSpc>
                <a:spcPct val="100000"/>
              </a:lnSpc>
              <a:spcBef>
                <a:spcPts val="910"/>
              </a:spcBef>
            </a:pPr>
            <a:r>
              <a:rPr sz="2000" dirty="0">
                <a:solidFill>
                  <a:srgbClr val="003F54"/>
                </a:solidFill>
                <a:latin typeface="Cinzel Decorative"/>
                <a:cs typeface="Cinzel Decorative"/>
              </a:rPr>
              <a:t>3124 Sturbridge Road • Mount Pleasant, </a:t>
            </a:r>
            <a:r>
              <a:rPr sz="2000" spc="-25" dirty="0">
                <a:solidFill>
                  <a:srgbClr val="003F54"/>
                </a:solidFill>
                <a:latin typeface="Cinzel Decorative"/>
                <a:cs typeface="Cinzel Decorative"/>
              </a:rPr>
              <a:t>SC</a:t>
            </a:r>
            <a:endParaRPr sz="2000" dirty="0">
              <a:latin typeface="Cinzel Decorative"/>
              <a:cs typeface="Cinzel Decorative"/>
            </a:endParaRPr>
          </a:p>
          <a:p>
            <a:pPr marL="436245" algn="ctr">
              <a:lnSpc>
                <a:spcPct val="100000"/>
              </a:lnSpc>
              <a:spcBef>
                <a:spcPts val="570"/>
              </a:spcBef>
            </a:pP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MLS# 22028516 • $600,000 • 3 Bed • 2.5 Bath • 2,008 sq ft</a:t>
            </a:r>
            <a:endParaRPr sz="1400" b="1" dirty="0">
              <a:latin typeface="Montserrat" panose="00000500000000000000" pitchFamily="2" charset="0"/>
              <a:cs typeface="Arial Black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D59B6D0-E2FE-1EF1-41BD-F563B5231C5F}"/>
              </a:ext>
            </a:extLst>
          </p:cNvPr>
          <p:cNvSpPr txBox="1">
            <a:spLocks/>
          </p:cNvSpPr>
          <p:nvPr/>
        </p:nvSpPr>
        <p:spPr>
          <a:xfrm>
            <a:off x="245575" y="914400"/>
            <a:ext cx="72821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ea typeface="+mj-ea"/>
                <a:cs typeface="Cinzel Decorative"/>
              </a:defRPr>
            </a:lvl1pPr>
          </a:lstStyle>
          <a:p>
            <a:pPr marL="1721485" marR="5080" indent="-1709420" algn="ctr">
              <a:spcBef>
                <a:spcPts val="1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4% for a Two year old</a:t>
            </a:r>
          </a:p>
          <a:p>
            <a:pPr marL="1721485" marR="5080" indent="-1709420" algn="ctr">
              <a:spcBef>
                <a:spcPts val="1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Dunes West townhome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AEC6B-5F80-5AF4-E4FE-EF3E77F6B0A3}"/>
              </a:ext>
            </a:extLst>
          </p:cNvPr>
          <p:cNvSpPr txBox="1"/>
          <p:nvPr/>
        </p:nvSpPr>
        <p:spPr>
          <a:xfrm>
            <a:off x="228600" y="6172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</a:rPr>
              <a:t>This better than new, 2 year old, luxury townhome is not to be missed! From the instant arrive &amp; see the upgraded fans on the double front porches &amp; custom porch swing it is apparent the seller has selected every finish with extreme detail. </a:t>
            </a:r>
          </a:p>
          <a:p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</a:rPr>
              <a:t>Why wait for new construction to be completed when you can move right in to a fully upgraded unit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560E8-BDD7-0DDF-EB24-6988AE27A904}"/>
              </a:ext>
            </a:extLst>
          </p:cNvPr>
          <p:cNvSpPr txBox="1"/>
          <p:nvPr/>
        </p:nvSpPr>
        <p:spPr>
          <a:xfrm>
            <a:off x="1600200" y="7239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inzel Decorative" panose="00000500000000000000" pitchFamily="50" charset="0"/>
              </a:rPr>
              <a:t>Mary Beth Bennett</a:t>
            </a:r>
          </a:p>
          <a:p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843-367-1774</a:t>
            </a: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marybeth.bennett@agentowned.com</a:t>
            </a: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mbbennettrealestate.com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119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Cinzel Decorative</vt:lpstr>
      <vt:lpstr>Montserrat</vt:lpstr>
      <vt:lpstr>Office Theme</vt:lpstr>
      <vt:lpstr>Agent Bonus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Bonus</dc:title>
  <cp:lastModifiedBy>A. Thomas Price</cp:lastModifiedBy>
  <cp:revision>2</cp:revision>
  <dcterms:created xsi:type="dcterms:W3CDTF">2022-12-07T00:05:56Z</dcterms:created>
  <dcterms:modified xsi:type="dcterms:W3CDTF">2022-12-07T00:27:11Z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Google</vt:lpwstr>
  </property>
  <property fmtid="{D5CDD505-2E9C-101B-9397-08002B2CF9AE}" pid="4" name="LastSaved">
    <vt:filetime>2022-12-07T00:00:00Z</vt:filetime>
  </property>
</Properties>
</file>