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3000" dirty="0" smtClean="0">
              <a:latin typeface="AR JULIAN" pitchFamily="2" charset="0"/>
            </a:endParaRPr>
          </a:p>
          <a:p>
            <a:pPr algn="just"/>
            <a:r>
              <a:rPr lang="en-US" sz="2500" b="1" dirty="0" smtClean="0">
                <a:latin typeface="AR JULIAN" pitchFamily="2" charset="0"/>
              </a:rPr>
              <a:t>FOR SALE</a:t>
            </a:r>
          </a:p>
          <a:p>
            <a:pPr algn="just"/>
            <a:r>
              <a:rPr lang="en-US" sz="2500" b="1" dirty="0" smtClean="0">
                <a:latin typeface="AR JULIAN" pitchFamily="2" charset="0"/>
              </a:rPr>
              <a:t>The Village At Wild Dunes</a:t>
            </a:r>
          </a:p>
          <a:p>
            <a:pPr algn="just"/>
            <a:r>
              <a:rPr lang="en-US" sz="1700" dirty="0" smtClean="0">
                <a:latin typeface="AR JULIAN" pitchFamily="2" charset="0"/>
              </a:rPr>
              <a:t>AAA Four Diamond Award Winning Property</a:t>
            </a:r>
          </a:p>
          <a:p>
            <a:pPr algn="just"/>
            <a:r>
              <a:rPr lang="en-US" sz="1700" dirty="0" smtClean="0">
                <a:latin typeface="AR JULIAN" pitchFamily="2" charset="0"/>
              </a:rPr>
              <a:t>Listed @ $647,900 – 4% COMMISSION</a:t>
            </a:r>
          </a:p>
          <a:p>
            <a:pPr algn="just"/>
            <a:endParaRPr lang="en-US" sz="2800" dirty="0" smtClean="0">
              <a:solidFill>
                <a:schemeClr val="accent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4876800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9238" y="5519368"/>
              <a:ext cx="2153924" cy="1378548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1537447"/>
            <a:ext cx="7315200" cy="295835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4191000"/>
            <a:ext cx="77724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 JULIAN" pitchFamily="2" charset="0"/>
              </a:rPr>
              <a:t>High End 2BR Condo Generates Approximately $70K* in Rental Income Per Year</a:t>
            </a:r>
            <a:endParaRPr lang="en-US" sz="16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655320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World's Best Hotel For Families by Travel &amp; Leisure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Top Resort in Southern US by </a:t>
            </a:r>
            <a:r>
              <a:rPr lang="en-US" sz="1800" b="1" dirty="0" err="1">
                <a:solidFill>
                  <a:srgbClr val="E46C0A"/>
                </a:solidFill>
              </a:rPr>
              <a:t>Conde</a:t>
            </a:r>
            <a:r>
              <a:rPr lang="en-US" sz="1800" b="1" dirty="0">
                <a:solidFill>
                  <a:srgbClr val="E46C0A"/>
                </a:solidFill>
              </a:rPr>
              <a:t> Nast Traveller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52400" y="89397"/>
            <a:ext cx="2667000" cy="1434603"/>
          </a:xfrm>
          <a:prstGeom prst="ellipse">
            <a:avLst/>
          </a:prstGeom>
          <a:effectLst/>
        </p:spPr>
      </p:pic>
      <p:sp>
        <p:nvSpPr>
          <p:cNvPr id="9" name="Rectangle 8"/>
          <p:cNvSpPr/>
          <p:nvPr/>
        </p:nvSpPr>
        <p:spPr>
          <a:xfrm>
            <a:off x="5181600" y="9088160"/>
            <a:ext cx="1600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4930388" y="93726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4625588" y="9372600"/>
            <a:ext cx="251212" cy="229271"/>
          </a:xfrm>
          <a:prstGeom prst="rect">
            <a:avLst/>
          </a:prstGeom>
        </p:spPr>
      </p:pic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703" y="8939789"/>
            <a:ext cx="623897" cy="966211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8906281"/>
            <a:ext cx="1447800" cy="7711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52400" y="7269540"/>
            <a:ext cx="7467600" cy="156966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Beautiful </a:t>
            </a:r>
            <a:r>
              <a:rPr lang="en-US" sz="1200" dirty="0"/>
              <a:t>2BR w/desirable </a:t>
            </a:r>
            <a:r>
              <a:rPr lang="en-US" sz="1200" dirty="0" smtClean="0"/>
              <a:t>open floor </a:t>
            </a:r>
            <a:r>
              <a:rPr lang="en-US" sz="1200" dirty="0"/>
              <a:t>plan; corner </a:t>
            </a:r>
            <a:r>
              <a:rPr lang="en-US" sz="1200" dirty="0" smtClean="0"/>
              <a:t>unit w/huge </a:t>
            </a:r>
            <a:r>
              <a:rPr lang="en-US" sz="1200" dirty="0"/>
              <a:t>wrap around porch overlooking newest resort pool &amp; cabana bar. </a:t>
            </a:r>
            <a:r>
              <a:rPr lang="en-US" sz="1200" dirty="0" smtClean="0"/>
              <a:t> Includes a gourmet </a:t>
            </a:r>
            <a:r>
              <a:rPr lang="en-US" sz="1200" dirty="0"/>
              <a:t>kitchen </a:t>
            </a:r>
            <a:r>
              <a:rPr lang="en-US" sz="1200" dirty="0" smtClean="0"/>
              <a:t>w/granite </a:t>
            </a:r>
            <a:r>
              <a:rPr lang="en-US" sz="1200" dirty="0"/>
              <a:t>countertops, stainless steel appliances &amp; overhang for bar stools. The dining area is large enough for a table for six &amp; is situated adjacent to the Family room area complete with designer furnishings, TV and a pull out sofa bed. The </a:t>
            </a:r>
            <a:r>
              <a:rPr lang="en-US" sz="1200" dirty="0" smtClean="0"/>
              <a:t>space </a:t>
            </a:r>
            <a:r>
              <a:rPr lang="en-US" sz="1200" dirty="0"/>
              <a:t>allows plenty of room to entertain family &amp;</a:t>
            </a:r>
            <a:r>
              <a:rPr lang="en-US" sz="1200" dirty="0" smtClean="0"/>
              <a:t> </a:t>
            </a:r>
            <a:r>
              <a:rPr lang="en-US" sz="1200" dirty="0"/>
              <a:t>friends complete with a decorator flair. Primary residence, investment or 2nd home! </a:t>
            </a:r>
            <a:r>
              <a:rPr lang="en-US" sz="1200" dirty="0" smtClean="0"/>
              <a:t>The </a:t>
            </a:r>
            <a:r>
              <a:rPr lang="en-US" sz="1200" dirty="0"/>
              <a:t>Village has the best of both worlds; clean high-end units w/excellent amenities but not subject to erosion issues &amp; protected </a:t>
            </a:r>
            <a:r>
              <a:rPr lang="en-US" sz="1200" dirty="0" smtClean="0"/>
              <a:t>w/concrete &amp; steel construction</a:t>
            </a:r>
            <a:r>
              <a:rPr lang="en-US" sz="1200" dirty="0"/>
              <a:t>.</a:t>
            </a:r>
            <a:r>
              <a:rPr lang="en-US" sz="1200" dirty="0" smtClean="0"/>
              <a:t> </a:t>
            </a:r>
            <a:r>
              <a:rPr lang="en-US" sz="1200" dirty="0"/>
              <a:t>Village owners have access to full resort amenities, owners' BEACH HOUSE &amp; award-winning services. Don't miss this opportunity to purchase real estate in the very heart of a private, gated, full-service island resort</a:t>
            </a:r>
            <a:r>
              <a:rPr lang="en-US" sz="1200" dirty="0" smtClean="0"/>
              <a:t>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" y="9049435"/>
            <a:ext cx="2362200" cy="323165"/>
          </a:xfrm>
          <a:prstGeom prst="rect">
            <a:avLst/>
          </a:prstGeom>
          <a:solidFill>
            <a:srgbClr val="F7833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solidFill>
                  <a:schemeClr val="bg1"/>
                </a:solidFill>
              </a:rPr>
              <a:t>MLS# 14029391</a:t>
            </a:r>
            <a:endParaRPr 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228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 JULIAN</vt:lpstr>
      <vt:lpstr>Arial</vt:lpstr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60</cp:revision>
  <cp:lastPrinted>2015-06-15T22:25:27Z</cp:lastPrinted>
  <dcterms:created xsi:type="dcterms:W3CDTF">2006-08-16T00:00:00Z</dcterms:created>
  <dcterms:modified xsi:type="dcterms:W3CDTF">2015-10-02T13:45:24Z</dcterms:modified>
</cp:coreProperties>
</file>