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0" d="100"/>
          <a:sy n="110" d="100"/>
        </p:scale>
        <p:origin x="-1296" y="-2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png"/><Relationship Id="rId19" Type="http://schemas.openxmlformats.org/officeDocument/2006/relationships/image" Target="../media/image18.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7772400" cy="2209800"/>
          </a:xfrm>
          <a:prstGeom prst="rect">
            <a:avLst/>
          </a:prstGeom>
        </p:spPr>
      </p:pic>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400000">
            <a:off x="1269714" y="2370439"/>
            <a:ext cx="1285111" cy="963833"/>
          </a:xfrm>
          <a:prstGeom prst="rect">
            <a:avLst/>
          </a:prstGeom>
          <a:ln>
            <a:noFill/>
          </a:ln>
          <a:effectLst>
            <a:outerShdw blurRad="190500" algn="tl" rotWithShape="0">
              <a:srgbClr val="000000">
                <a:alpha val="70000"/>
              </a:srgbClr>
            </a:outerShdw>
          </a:effectLst>
        </p:spPr>
      </p:pic>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8022" y="2209800"/>
            <a:ext cx="963358" cy="128447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762" y="0"/>
            <a:ext cx="3886197" cy="738664"/>
          </a:xfrm>
        </p:spPr>
        <p:txBody>
          <a:bodyPr anchor="t">
            <a:noAutofit/>
          </a:bodyPr>
          <a:lstStyle/>
          <a:p>
            <a:pPr algn="l"/>
            <a:r>
              <a:rPr lang="en-US" sz="24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Custom home </a:t>
            </a:r>
            <a:r>
              <a:rPr lang="en-US" sz="24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in</a:t>
            </a:r>
            <a:br>
              <a:rPr lang="en-US" sz="24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br>
            <a:r>
              <a:rPr lang="en-US" sz="24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waterfront </a:t>
            </a:r>
            <a:r>
              <a:rPr lang="en-US" sz="24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neighborhood</a:t>
            </a:r>
            <a:endParaRPr lang="en-US" sz="2400" b="1" dirty="0">
              <a:solidFill>
                <a:schemeClr val="bg2">
                  <a:lumMod val="50000"/>
                </a:schemeClr>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430353" y="3776564"/>
            <a:ext cx="4902166" cy="4977443"/>
          </a:xfrm>
        </p:spPr>
        <p:txBody>
          <a:bodyPr anchor="ctr">
            <a:noAutofit/>
          </a:bodyPr>
          <a:lstStyle/>
          <a:p>
            <a:r>
              <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Lakefront home in highly sought after Hobcaw Point. </a:t>
            </a:r>
            <a:endPar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endPar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r>
              <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Enjoy </a:t>
            </a:r>
            <a:r>
              <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the traditional design of this custom built home featuring hardwood floors, custom cabinetry, spacious great room and kitchen, formal living and dining with crown moldings and wainscot, large master bath, walk-in closets, screen porch and two car garage. </a:t>
            </a:r>
            <a:endPar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endPar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r>
              <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Hobcaw </a:t>
            </a:r>
            <a:r>
              <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Point has easy access to </a:t>
            </a:r>
            <a:r>
              <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downtown </a:t>
            </a:r>
            <a:r>
              <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Charleston, Mt. Pleasant shopping and the beaches of Sullivan's Island and Isle of Palms. </a:t>
            </a:r>
            <a:endPar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endPar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r>
              <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No </a:t>
            </a:r>
            <a:r>
              <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HOA fees in this neighborhood and you can park your boat in your yard! </a:t>
            </a:r>
            <a:endPar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endPar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r>
              <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Hobcaw </a:t>
            </a:r>
            <a:r>
              <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Point is home to a private yacht club offering pool, boat yard and ramp, club houses for members and guest, cabana and playground. </a:t>
            </a:r>
            <a:endPar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endPar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r>
              <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Mt</a:t>
            </a:r>
            <a:r>
              <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 Pleasant has outstanding public schools with many community amenities nearby. </a:t>
            </a:r>
            <a:endPar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endPar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r>
              <a:rPr lang="en-US" sz="1200"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All </a:t>
            </a:r>
            <a:r>
              <a:rPr lang="en-US" sz="1200"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information is believe correct but should be verified by buyers and their agents.</a:t>
            </a:r>
            <a:endParaRPr lang="en-US" sz="1050"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38664"/>
          </a:xfrm>
          <a:prstGeom prst="rect">
            <a:avLst/>
          </a:prstGeom>
        </p:spPr>
        <p:txBody>
          <a:bodyPr wrap="square">
            <a:spAutoFit/>
          </a:bodyPr>
          <a:lstStyle/>
          <a:p>
            <a:pPr algn="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312 </a:t>
            </a:r>
            <a:r>
              <a:rPr lang="en-US" sz="18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Bampfield</a:t>
            </a: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Drive</a:t>
            </a:r>
            <a:endParaRPr lang="en-US" sz="18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Hobcaw Point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 </a:t>
            </a: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Mount Pleasant</a:t>
            </a:r>
            <a:endPar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15010003 - $845,000</a:t>
            </a:r>
            <a:endPar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p:txBody>
      </p:sp>
      <p:grpSp>
        <p:nvGrpSpPr>
          <p:cNvPr id="8" name="Group 7"/>
          <p:cNvGrpSpPr/>
          <p:nvPr/>
        </p:nvGrpSpPr>
        <p:grpSpPr>
          <a:xfrm>
            <a:off x="-4763"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smtClean="0">
                  <a:latin typeface="Lucida Sans" panose="020B0602030504020204" pitchFamily="34" charset="0"/>
                </a:rPr>
                <a:t>Lori Claussen</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100" dirty="0">
                  <a:latin typeface="Lucida Sans" panose="020B0602030504020204" pitchFamily="34" charset="0"/>
                </a:rPr>
                <a:t>loric@goldenbearrealty.com</a:t>
              </a:r>
              <a:endParaRPr lang="en-US" sz="1100" dirty="0" smtClean="0">
                <a:latin typeface="Lucida Sans" panose="020B0602030504020204" pitchFamily="34" charset="0"/>
              </a:endParaRPr>
            </a:p>
            <a:p>
              <a:pPr algn="ctr"/>
              <a:r>
                <a:rPr lang="en-US" sz="1100" dirty="0" smtClean="0">
                  <a:latin typeface="Lucida Sans" panose="020B0602030504020204" pitchFamily="34" charset="0"/>
                </a:rPr>
                <a:t>www.GoldenBearRealty.com </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a:t>
              </a:r>
              <a:r>
                <a:rPr lang="en-US" sz="900" dirty="0" smtClean="0">
                  <a:latin typeface="Lucida Sans" panose="020B0602030504020204" pitchFamily="34" charset="0"/>
                </a:rPr>
                <a:t>224-8506 | </a:t>
              </a:r>
              <a:r>
                <a:rPr lang="en-US" sz="900" dirty="0" smtClean="0">
                  <a:latin typeface="Lucida Sans" panose="020B0602030504020204" pitchFamily="34" charset="0"/>
                </a:rPr>
                <a:t>Office </a:t>
              </a:r>
              <a:r>
                <a:rPr lang="en-US" sz="900" dirty="0">
                  <a:latin typeface="Lucida Sans" panose="020B0602030504020204" pitchFamily="34" charset="0"/>
                </a:rPr>
                <a:t>(855) </a:t>
              </a:r>
              <a:r>
                <a:rPr lang="en-US" sz="900" dirty="0" smtClean="0">
                  <a:latin typeface="Lucida Sans" panose="020B0602030504020204" pitchFamily="34" charset="0"/>
                </a:rPr>
                <a:t>352-9088 | </a:t>
              </a:r>
              <a:r>
                <a:rPr lang="en-US" sz="900" dirty="0" smtClean="0">
                  <a:latin typeface="Lucida Sans" panose="020B0602030504020204" pitchFamily="34" charset="0"/>
                </a:rPr>
                <a:t>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7692" y="9174549"/>
            <a:ext cx="1145648" cy="635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8021" y="3776977"/>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021" y="5130737"/>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019" y="6484497"/>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01274" y="228600"/>
            <a:ext cx="2560320" cy="1420585"/>
          </a:xfrm>
          <a:prstGeom prst="rect">
            <a:avLst/>
          </a:prstGeom>
          <a:effectLst/>
        </p:spPr>
      </p:pic>
      <p:pic>
        <p:nvPicPr>
          <p:cNvPr id="24"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021" y="7838259"/>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36619" y="3776975"/>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336618" y="5131650"/>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336618" y="6486324"/>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36618" y="7840998"/>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803159" y="2209800"/>
            <a:ext cx="2157029" cy="123860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2"/>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5369161" y="2209800"/>
            <a:ext cx="963358" cy="12844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2"/>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741491" y="2209800"/>
            <a:ext cx="963358" cy="12844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rotWithShape="1">
          <a:blip r:embed="rId19" cstate="print">
            <a:extLst>
              <a:ext uri="{28A0092B-C50C-407E-A947-70E740481C1C}">
                <a14:useLocalDpi xmlns:a14="http://schemas.microsoft.com/office/drawing/2010/main" val="0"/>
              </a:ext>
            </a:extLst>
          </a:blip>
          <a:srcRect b="22388"/>
          <a:stretch/>
        </p:blipFill>
        <p:spPr>
          <a:xfrm>
            <a:off x="6723774" y="9016484"/>
            <a:ext cx="981075" cy="951789"/>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203</Words>
  <Application>Microsoft Office PowerPoint</Application>
  <PresentationFormat>Custom</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Custom home in waterfront neighborhood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20</cp:revision>
  <dcterms:created xsi:type="dcterms:W3CDTF">2006-08-16T00:00:00Z</dcterms:created>
  <dcterms:modified xsi:type="dcterms:W3CDTF">2015-05-22T13:36:11Z</dcterms:modified>
</cp:coreProperties>
</file>