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-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6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2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3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0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7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7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9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772400" cy="854764"/>
          </a:xfrm>
          <a:effectLst>
            <a:outerShdw blurRad="63500" dist="635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4000" dirty="0">
                <a:latin typeface="Freestyle Script" panose="030804020302050B0404" pitchFamily="66" charset="0"/>
              </a:rPr>
              <a:t>Looking for a Guest Suite in Mt. Pleasant?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715" y="7017025"/>
            <a:ext cx="4105275" cy="250435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 the Spirit of another Era, we present a custom treasure inspired by the beloved classic architecture of Charleston in the 1800's. Currently owned by a famed Star of the TV series "Army Wives", the home enjoys further celebrity by being featured in Charleston Home &amp; Design Magazine. Superbly located in prestigious </a:t>
            </a:r>
            <a:r>
              <a:rPr lang="en-US" dirty="0" err="1"/>
              <a:t>Hibben</a:t>
            </a:r>
            <a:r>
              <a:rPr lang="en-US" dirty="0"/>
              <a:t>, the property captures the alluring aesthetics of the past while intersecting with a modern lifestyle. Generous windows bathe the home in abundant radiant natural light by day, while recessed lighting provides a pleasant glow in evenings. Appealing features include a Chefs kitchen, Sun Parlor, Study, secluded suite with a private entry. This distinguished home offers an enhanced quality of life for the fortunate new owners, and enduring value for years to come.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164" y="871211"/>
            <a:ext cx="3292073" cy="2607583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977" y="7017025"/>
            <a:ext cx="1511300" cy="1625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9760226"/>
            <a:ext cx="7772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Kathy Jordan Properties | 321 Palm St | Mt. Pleasant, SC 29464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56927" y="8751937"/>
            <a:ext cx="2311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 smtClean="0"/>
              <a:t>Kathy Jordan</a:t>
            </a:r>
          </a:p>
          <a:p>
            <a:pPr algn="ctr"/>
            <a:r>
              <a:rPr lang="nb-NO" sz="1400" dirty="0" smtClean="0"/>
              <a:t>(843) 442-0782</a:t>
            </a:r>
          </a:p>
          <a:p>
            <a:pPr algn="ctr"/>
            <a:r>
              <a:rPr lang="nb-NO" sz="1400" dirty="0" smtClean="0"/>
              <a:t>kathycharleston@gmail.com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4" y="5202556"/>
            <a:ext cx="1174022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461" y="5202556"/>
            <a:ext cx="1426845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591" y="5202556"/>
            <a:ext cx="755955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880" y="5202556"/>
            <a:ext cx="1371601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766" y="5202556"/>
            <a:ext cx="608963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831" y="5202556"/>
            <a:ext cx="786764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014" y="5202556"/>
            <a:ext cx="608963" cy="914400"/>
          </a:xfrm>
          <a:prstGeom prst="rect">
            <a:avLst/>
          </a:prstGeom>
          <a:ln>
            <a:solidFill>
              <a:srgbClr val="38837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0" y="3495241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312 Bermuda Towne </a:t>
            </a:r>
            <a:r>
              <a:rPr lang="nb-NO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Row</a:t>
            </a:r>
          </a:p>
          <a:p>
            <a:pPr algn="ct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Belle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 ~ Mount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Pleasant, SC 29464</a:t>
            </a:r>
          </a:p>
          <a:p>
            <a:pPr algn="ct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16008888 ~ $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795,000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189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Freestyle Script</vt:lpstr>
      <vt:lpstr>Office Theme</vt:lpstr>
      <vt:lpstr>Looking for a Guest Suite in Mt. Pleasant?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4</cp:revision>
  <dcterms:created xsi:type="dcterms:W3CDTF">2016-05-13T14:43:32Z</dcterms:created>
  <dcterms:modified xsi:type="dcterms:W3CDTF">2016-05-13T15:05:09Z</dcterms:modified>
</cp:coreProperties>
</file>