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6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2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3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0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7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5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8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7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9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6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1330-197B-4966-B63E-91DC1E73CADF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854764"/>
          </a:xfrm>
          <a:effectLst>
            <a:outerShdw blurRad="63500" dist="635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r>
              <a:rPr lang="en-US" sz="4400" b="1" dirty="0">
                <a:latin typeface="Freestyle Script" panose="030804020302050B0404" pitchFamily="66" charset="0"/>
              </a:rPr>
              <a:t>Screaming Deal in </a:t>
            </a:r>
            <a:r>
              <a:rPr lang="en-US" sz="4400" b="1" dirty="0" err="1">
                <a:latin typeface="Freestyle Script" panose="030804020302050B0404" pitchFamily="66" charset="0"/>
              </a:rPr>
              <a:t>Hibben</a:t>
            </a:r>
            <a:r>
              <a:rPr lang="en-US" sz="4400" b="1" dirty="0">
                <a:latin typeface="Freestyle Script" panose="030804020302050B0404" pitchFamily="66" charset="0"/>
              </a:rPr>
              <a:t> at Belle Hall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715" y="6832601"/>
            <a:ext cx="4453880" cy="2688778"/>
          </a:xfrm>
        </p:spPr>
        <p:txBody>
          <a:bodyPr>
            <a:noAutofit/>
          </a:bodyPr>
          <a:lstStyle/>
          <a:p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gorgeous and spacious newly staged home has 3 bedrooms + a full guest suite above the attached garage, totaling 4 bedrooms.</a:t>
            </a:r>
          </a:p>
          <a:p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average cost per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Hibben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$262.  This home is 19% below at a cost of $212 per foot for 3298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64" y="874634"/>
            <a:ext cx="3292073" cy="2600737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77" y="7017025"/>
            <a:ext cx="1511300" cy="162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9760226"/>
            <a:ext cx="777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Kathy Jordan Properties | 321 Palm St | Mt. Pleasant, SC 29464</a:t>
            </a:r>
          </a:p>
        </p:txBody>
      </p:sp>
      <p:sp>
        <p:nvSpPr>
          <p:cNvPr id="8" name="Rectangle 7"/>
          <p:cNvSpPr/>
          <p:nvPr/>
        </p:nvSpPr>
        <p:spPr>
          <a:xfrm>
            <a:off x="5456927" y="8751937"/>
            <a:ext cx="2311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00" b="1" dirty="0"/>
              <a:t>Kathy Jordan</a:t>
            </a:r>
          </a:p>
          <a:p>
            <a:pPr algn="ctr"/>
            <a:r>
              <a:rPr lang="nb-NO" sz="1400" dirty="0"/>
              <a:t>(843) 442-0782</a:t>
            </a:r>
          </a:p>
          <a:p>
            <a:pPr algn="ctr"/>
            <a:r>
              <a:rPr lang="nb-NO" sz="1400" dirty="0"/>
              <a:t>kathycharleston@gmail.com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" y="5202556"/>
            <a:ext cx="1056620" cy="82296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33" y="5202556"/>
            <a:ext cx="1237731" cy="82296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73" y="5202556"/>
            <a:ext cx="1237733" cy="82296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12" y="5202556"/>
            <a:ext cx="1234441" cy="82296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62" y="5202556"/>
            <a:ext cx="826693" cy="82296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15" y="5202556"/>
            <a:ext cx="708088" cy="82296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64" y="5202556"/>
            <a:ext cx="548067" cy="82296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0" y="3495241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800" b="1" dirty="0">
                <a:ln w="3175">
                  <a:noFill/>
                </a:ln>
                <a:solidFill>
                  <a:srgbClr val="002060"/>
                </a:solidFill>
                <a:effectLst>
                  <a:outerShdw blurRad="25400" dist="25400" dir="2700000" algn="tl">
                    <a:schemeClr val="bg1">
                      <a:alpha val="78000"/>
                    </a:schemeClr>
                  </a:outerShdw>
                </a:effectLst>
              </a:rPr>
              <a:t>312 Bermuda Towne Row</a:t>
            </a:r>
          </a:p>
          <a:p>
            <a:pPr algn="ctr"/>
            <a:r>
              <a:rPr lang="en-US" sz="2000" b="1" dirty="0">
                <a:ln w="3175">
                  <a:noFill/>
                </a:ln>
                <a:solidFill>
                  <a:srgbClr val="002060"/>
                </a:solidFill>
                <a:effectLst>
                  <a:outerShdw blurRad="25400" dist="25400" dir="2700000" algn="tl">
                    <a:schemeClr val="bg1">
                      <a:alpha val="78000"/>
                    </a:schemeClr>
                  </a:outerShdw>
                </a:effectLst>
              </a:rPr>
              <a:t>Belle Hall </a:t>
            </a:r>
            <a:r>
              <a:rPr lang="en-US" sz="2000" b="1" dirty="0">
                <a:ln w="3175">
                  <a:noFill/>
                </a:ln>
                <a:solidFill>
                  <a:srgbClr val="002060"/>
                </a:solidFill>
                <a:effectLst>
                  <a:outerShdw blurRad="25400" dist="25400" dir="2700000" algn="tl">
                    <a:schemeClr val="bg1">
                      <a:alpha val="78000"/>
                    </a:schemeClr>
                  </a:outerShdw>
                </a:effectLst>
                <a:latin typeface="Trebuchet MS" panose="020B0603020202020204" pitchFamily="34" charset="0"/>
              </a:rPr>
              <a:t>·</a:t>
            </a:r>
            <a:r>
              <a:rPr lang="en-US" sz="2000" b="1" dirty="0">
                <a:ln w="3175">
                  <a:noFill/>
                </a:ln>
                <a:solidFill>
                  <a:srgbClr val="002060"/>
                </a:solidFill>
                <a:effectLst>
                  <a:outerShdw blurRad="25400" dist="25400" dir="2700000" algn="tl">
                    <a:schemeClr val="bg1">
                      <a:alpha val="78000"/>
                    </a:schemeClr>
                  </a:outerShdw>
                </a:effectLst>
              </a:rPr>
              <a:t> Mount Pleasant, SC 29464 </a:t>
            </a:r>
            <a:r>
              <a:rPr lang="en-US" sz="2000" b="1" dirty="0">
                <a:ln w="3175">
                  <a:noFill/>
                </a:ln>
                <a:solidFill>
                  <a:srgbClr val="002060"/>
                </a:solidFill>
                <a:effectLst>
                  <a:outerShdw blurRad="25400" dist="25400" dir="2700000" algn="tl">
                    <a:schemeClr val="bg1">
                      <a:alpha val="78000"/>
                    </a:schemeClr>
                  </a:outerShdw>
                </a:effectLst>
                <a:latin typeface="Trebuchet MS" panose="020B0603020202020204" pitchFamily="34" charset="0"/>
              </a:rPr>
              <a:t>·</a:t>
            </a:r>
            <a:r>
              <a:rPr lang="en-US" sz="2000" b="1" dirty="0">
                <a:ln w="3175">
                  <a:noFill/>
                </a:ln>
                <a:solidFill>
                  <a:srgbClr val="002060"/>
                </a:solidFill>
                <a:effectLst>
                  <a:outerShdw blurRad="25400" dist="25400" dir="2700000" algn="tl">
                    <a:schemeClr val="bg1">
                      <a:alpha val="78000"/>
                    </a:schemeClr>
                  </a:outerShdw>
                </a:effectLst>
              </a:rPr>
              <a:t> MLS# 16008888 </a:t>
            </a:r>
            <a:r>
              <a:rPr lang="en-US" sz="2000" b="1" dirty="0">
                <a:ln w="3175">
                  <a:noFill/>
                </a:ln>
                <a:solidFill>
                  <a:srgbClr val="002060"/>
                </a:solidFill>
                <a:effectLst>
                  <a:outerShdw blurRad="25400" dist="25400" dir="2700000" algn="tl">
                    <a:schemeClr val="bg1">
                      <a:alpha val="78000"/>
                    </a:schemeClr>
                  </a:outerShdw>
                </a:effectLst>
                <a:latin typeface="Trebuchet MS" panose="020B0603020202020204" pitchFamily="34" charset="0"/>
              </a:rPr>
              <a:t>·</a:t>
            </a:r>
            <a:r>
              <a:rPr lang="en-US" sz="2000" b="1" dirty="0">
                <a:ln w="3175">
                  <a:noFill/>
                </a:ln>
                <a:solidFill>
                  <a:srgbClr val="002060"/>
                </a:solidFill>
                <a:effectLst>
                  <a:outerShdw blurRad="25400" dist="25400" dir="2700000" algn="tl">
                    <a:schemeClr val="bg1">
                      <a:alpha val="78000"/>
                    </a:schemeClr>
                  </a:outerShdw>
                </a:effectLst>
              </a:rPr>
              <a:t> $699,000</a:t>
            </a:r>
          </a:p>
        </p:txBody>
      </p:sp>
    </p:spTree>
    <p:extLst>
      <p:ext uri="{BB962C8B-B14F-4D97-AF65-F5344CB8AC3E}">
        <p14:creationId xmlns:p14="http://schemas.microsoft.com/office/powerpoint/2010/main" val="23708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102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Freestyle Script</vt:lpstr>
      <vt:lpstr>Trebuchet MS</vt:lpstr>
      <vt:lpstr>Office Theme</vt:lpstr>
      <vt:lpstr>Screaming Deal in Hibben at Belle Hall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 a Guest Suite in Mt. Pleasant?</dc:title>
  <dc:creator>A. Thomas Price</dc:creator>
  <cp:lastModifiedBy>A. Thomas Price</cp:lastModifiedBy>
  <cp:revision>7</cp:revision>
  <dcterms:created xsi:type="dcterms:W3CDTF">2016-05-13T14:43:32Z</dcterms:created>
  <dcterms:modified xsi:type="dcterms:W3CDTF">2016-08-05T17:53:08Z</dcterms:modified>
</cp:coreProperties>
</file>