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9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gif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0" y="-1"/>
            <a:ext cx="9144000" cy="160676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5822057"/>
            <a:ext cx="9144000" cy="103594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38036" y="79274"/>
            <a:ext cx="4605965" cy="1527488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312 Bounty Lane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Woodward Pointe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Charleston, SC 29412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MLS# 19020251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$539,000</a:t>
            </a:r>
            <a:endParaRPr lang="en-US" sz="16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8035" y="1606761"/>
            <a:ext cx="4605966" cy="4188125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Georgia" panose="02040502050405020303" pitchFamily="18" charset="0"/>
              </a:rPr>
              <a:t>Beautiful and well maintained home in desirable Woodward Pointe on James Island. Hardwood floors on first floor. Formal living &amp; dining rooms. Master bedroom downstairs has tray ceilings, 2 large closets, garden tub &amp; shower. Kitchen is open to family room &amp; has solid surface counter tops, lots of cabinet space &amp; storage. Gas log fire place in family room open to kitchen with door leading to deck &amp; 2 car garage in back. Small fenced in area for your pets to roam in backyard as well. Upstairs you will find 3 nice size bedrooms &amp; large 2nd bathroom with two showers &amp; a tub. The landing upstairs has hardwood floors &amp; the bedrooms are carpet &amp; the bathroom tile. New HVAC in 2012,New deck was rebuilt in 2015, New doors &amp; drawers for kitchen cabinets in 2018. Interior &amp; exterior was completely repainted and new carpet installed upstairs in 2010. Come see this well priced beautiful home close to Downtown and Folly Beach. Thank you for showing.</a:t>
            </a:r>
            <a:endParaRPr lang="en-US" sz="1400" b="1" i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pic>
        <p:nvPicPr>
          <p:cNvPr id="4" name="Picture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29363" y="5822057"/>
            <a:ext cx="1371600" cy="914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293" y="79274"/>
            <a:ext cx="4445740" cy="2967949"/>
          </a:xfrm>
          <a:prstGeom prst="rect">
            <a:avLst/>
          </a:prstGeom>
        </p:spPr>
      </p:pic>
      <p:pic>
        <p:nvPicPr>
          <p:cNvPr id="6" name="Picture 5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66434" y="3714538"/>
            <a:ext cx="1371600" cy="914400"/>
          </a:xfrm>
          <a:prstGeom prst="rect">
            <a:avLst/>
          </a:prstGeom>
        </p:spPr>
      </p:pic>
      <p:pic>
        <p:nvPicPr>
          <p:cNvPr id="7" name="Picture 6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294" y="4768298"/>
            <a:ext cx="1371600" cy="914400"/>
          </a:xfrm>
          <a:prstGeom prst="rect">
            <a:avLst/>
          </a:prstGeom>
        </p:spPr>
      </p:pic>
      <p:pic>
        <p:nvPicPr>
          <p:cNvPr id="8" name="Picture 7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294" y="5822057"/>
            <a:ext cx="1371600" cy="914400"/>
          </a:xfrm>
          <a:prstGeom prst="rect">
            <a:avLst/>
          </a:prstGeom>
        </p:spPr>
      </p:pic>
      <p:pic>
        <p:nvPicPr>
          <p:cNvPr id="9" name="Picture 8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29363" y="4768297"/>
            <a:ext cx="1371600" cy="91440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29364" y="3714538"/>
            <a:ext cx="1371600" cy="91440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66434" y="4768297"/>
            <a:ext cx="1371600" cy="914400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66434" y="5822057"/>
            <a:ext cx="1371600" cy="914400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294" y="3714538"/>
            <a:ext cx="1371600" cy="9144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436" y="6019800"/>
            <a:ext cx="575564" cy="8382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6411298" y="6084957"/>
            <a:ext cx="194476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Georgia" panose="02040502050405020303" pitchFamily="18" charset="0"/>
              </a:rPr>
              <a:t>Cathy Rosenblum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843-817-7869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crosenblum@comcast.net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5101366" y="6187617"/>
            <a:ext cx="1097558" cy="502566"/>
            <a:chOff x="5455642" y="6187617"/>
            <a:chExt cx="1097558" cy="502566"/>
          </a:xfrm>
        </p:grpSpPr>
        <p:sp>
          <p:nvSpPr>
            <p:cNvPr id="18" name="Rounded Rectangle 17"/>
            <p:cNvSpPr/>
            <p:nvPr/>
          </p:nvSpPr>
          <p:spPr>
            <a:xfrm>
              <a:off x="5493742" y="6324600"/>
              <a:ext cx="1021358" cy="22860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5775821" y="6234466"/>
              <a:ext cx="457200" cy="40886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55642" y="6187617"/>
              <a:ext cx="1097558" cy="502566"/>
            </a:xfrm>
            <a:prstGeom prst="rect">
              <a:avLst/>
            </a:prstGeom>
          </p:spPr>
        </p:pic>
      </p:grpSp>
      <p:sp>
        <p:nvSpPr>
          <p:cNvPr id="22" name="Rectangle 21"/>
          <p:cNvSpPr/>
          <p:nvPr/>
        </p:nvSpPr>
        <p:spPr>
          <a:xfrm>
            <a:off x="92293" y="3205846"/>
            <a:ext cx="44457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Well Maintained Home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AF687A7-5B0A-4939-BB92-4799DB14AC15}"/>
              </a:ext>
            </a:extLst>
          </p:cNvPr>
          <p:cNvCxnSpPr/>
          <p:nvPr/>
        </p:nvCxnSpPr>
        <p:spPr>
          <a:xfrm flipV="1">
            <a:off x="9677400" y="1214533"/>
            <a:ext cx="1284902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tar: 5 Points 22">
            <a:extLst>
              <a:ext uri="{FF2B5EF4-FFF2-40B4-BE49-F238E27FC236}">
                <a16:creationId xmlns:a16="http://schemas.microsoft.com/office/drawing/2014/main" id="{66C753E8-F1BB-464C-9089-B32408C4CB87}"/>
              </a:ext>
            </a:extLst>
          </p:cNvPr>
          <p:cNvSpPr/>
          <p:nvPr/>
        </p:nvSpPr>
        <p:spPr>
          <a:xfrm>
            <a:off x="-304800" y="1290733"/>
            <a:ext cx="189517" cy="187220"/>
          </a:xfrm>
          <a:prstGeom prst="star5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60E143E-9953-479F-AF97-C2C5FEEA5DDD}"/>
              </a:ext>
            </a:extLst>
          </p:cNvPr>
          <p:cNvSpPr/>
          <p:nvPr/>
        </p:nvSpPr>
        <p:spPr>
          <a:xfrm>
            <a:off x="8602055" y="1528556"/>
            <a:ext cx="44457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Just Listed To $425,000</a:t>
            </a:r>
          </a:p>
        </p:txBody>
      </p:sp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206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312 Bounty Lane Woodward Pointe Charleston, SC 29412 MLS# 19020251 $539,000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34</cp:revision>
  <dcterms:created xsi:type="dcterms:W3CDTF">2006-08-16T00:00:00Z</dcterms:created>
  <dcterms:modified xsi:type="dcterms:W3CDTF">2019-08-07T13:22:20Z</dcterms:modified>
</cp:coreProperties>
</file>