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p:scale>
          <a:sx n="100" d="100"/>
          <a:sy n="100" d="100"/>
        </p:scale>
        <p:origin x="2202" y="-144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2/20/2025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a:blip r:embed="rId2">
            <a:extLst>
              <a:ext uri="{28A0092B-C50C-407E-A947-70E740481C1C}">
                <a14:useLocalDpi xmlns:a14="http://schemas.microsoft.com/office/drawing/2010/main" val="0"/>
              </a:ext>
            </a:extLst>
          </a:blip>
          <a:srcRect b="25926"/>
          <a:stretch/>
        </p:blipFill>
        <p:spPr>
          <a:xfrm>
            <a:off x="0" y="1"/>
            <a:ext cx="8229598" cy="4572000"/>
          </a:xfrm>
          <a:prstGeom prst="rect">
            <a:avLst/>
          </a:prstGeom>
          <a:ln w="3175">
            <a:solidFill>
              <a:schemeClr val="bg1"/>
            </a:solidFill>
          </a:ln>
          <a:effectLst/>
        </p:spPr>
      </p:pic>
      <p:sp>
        <p:nvSpPr>
          <p:cNvPr id="2" name="Title 1"/>
          <p:cNvSpPr>
            <a:spLocks noGrp="1"/>
          </p:cNvSpPr>
          <p:nvPr>
            <p:ph type="ctrTitle"/>
          </p:nvPr>
        </p:nvSpPr>
        <p:spPr>
          <a:xfrm>
            <a:off x="1" y="1"/>
            <a:ext cx="8229598" cy="914399"/>
          </a:xfrm>
          <a:noFill/>
          <a:effectLst/>
        </p:spPr>
        <p:txBody>
          <a:bodyPr anchor="ctr">
            <a:noAutofit/>
          </a:bodyPr>
          <a:lstStyle/>
          <a:p>
            <a:r>
              <a:rPr lang="en-US" sz="4800" b="1" dirty="0">
                <a:solidFill>
                  <a:schemeClr val="bg1"/>
                </a:solidFill>
                <a:effectLst>
                  <a:outerShdw blurRad="38100" dist="38100" dir="2700000" algn="tl">
                    <a:srgbClr val="000000">
                      <a:alpha val="43137"/>
                    </a:srgbClr>
                  </a:outerShdw>
                </a:effectLst>
                <a:latin typeface="Fave Script Bold Pro" pitchFamily="2" charset="0"/>
              </a:rPr>
              <a:t>Have You Seen This?</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1" y="4224341"/>
            <a:ext cx="8229599" cy="738664"/>
          </a:xfrm>
          <a:prstGeom prst="rect">
            <a:avLst/>
          </a:prstGeom>
        </p:spPr>
        <p:txBody>
          <a:bodyPr wrap="square">
            <a:spAutoFit/>
          </a:bodyPr>
          <a:lstStyle/>
          <a:p>
            <a:pPr algn="ctr"/>
            <a:r>
              <a:rPr lang="en-US" sz="2400" b="1" dirty="0">
                <a:ln w="3175">
                  <a:noFill/>
                </a:ln>
                <a:solidFill>
                  <a:schemeClr val="bg1"/>
                </a:solidFill>
                <a:latin typeface="Century Gothic" panose="020B0502020202020204" pitchFamily="34" charset="0"/>
              </a:rPr>
              <a:t>312 </a:t>
            </a:r>
            <a:r>
              <a:rPr lang="en-US" sz="2400" b="1" dirty="0" err="1">
                <a:ln w="3175">
                  <a:noFill/>
                </a:ln>
                <a:solidFill>
                  <a:schemeClr val="bg1"/>
                </a:solidFill>
                <a:latin typeface="Century Gothic" panose="020B0502020202020204" pitchFamily="34" charset="0"/>
              </a:rPr>
              <a:t>Wactor</a:t>
            </a:r>
            <a:r>
              <a:rPr lang="en-US" sz="2400" b="1" dirty="0">
                <a:ln w="3175">
                  <a:noFill/>
                </a:ln>
                <a:solidFill>
                  <a:schemeClr val="bg1"/>
                </a:solidFill>
                <a:latin typeface="Century Gothic" panose="020B0502020202020204" pitchFamily="34" charset="0"/>
              </a:rPr>
              <a:t> Drive</a:t>
            </a:r>
          </a:p>
          <a:p>
            <a:pPr algn="ctr"/>
            <a:r>
              <a:rPr lang="fi-FI" sz="1800" b="1" dirty="0">
                <a:ln w="3175">
                  <a:noFill/>
                </a:ln>
                <a:solidFill>
                  <a:schemeClr val="bg2">
                    <a:lumMod val="25000"/>
                  </a:schemeClr>
                </a:solidFill>
                <a:latin typeface="Century Gothic" panose="020B0502020202020204" pitchFamily="34" charset="0"/>
              </a:rPr>
              <a:t>Santee, SC 29142 ~ MLS# 165838 ~ $405,000</a:t>
            </a:r>
          </a:p>
        </p:txBody>
      </p:sp>
      <p:sp>
        <p:nvSpPr>
          <p:cNvPr id="3" name="Subtitle 2"/>
          <p:cNvSpPr>
            <a:spLocks noGrp="1"/>
          </p:cNvSpPr>
          <p:nvPr>
            <p:ph type="subTitle" idx="1"/>
          </p:nvPr>
        </p:nvSpPr>
        <p:spPr>
          <a:xfrm>
            <a:off x="0" y="5042384"/>
            <a:ext cx="8229599" cy="2147856"/>
          </a:xfrm>
        </p:spPr>
        <p:txBody>
          <a:bodyPr numCol="1" anchor="ctr">
            <a:noAutofit/>
          </a:bodyPr>
          <a:lstStyle/>
          <a:p>
            <a:r>
              <a:rPr lang="en-US" sz="1400" dirty="0" err="1">
                <a:solidFill>
                  <a:schemeClr val="tx1"/>
                </a:solidFill>
                <a:latin typeface="Century Gothic" panose="020B0502020202020204" pitchFamily="34" charset="0"/>
              </a:rPr>
              <a:t>Smuge</a:t>
            </a:r>
            <a:r>
              <a:rPr lang="en-US" sz="1400" dirty="0">
                <a:solidFill>
                  <a:schemeClr val="tx1"/>
                </a:solidFill>
                <a:latin typeface="Century Gothic" panose="020B0502020202020204" pitchFamily="34" charset="0"/>
              </a:rPr>
              <a:t> ( the cat) Says Welcome HOME! This beautifully remodeled 3-bedroom, 2-bathroom home offers modern comforts with a touch of country charm. Nestled in a rural area just 8 minutes from the scenic shores of Lake Marion and 5 minutes from I-95, this home offers the perfect balance of tranquility and convenience. Step inside and be greeted by an inviting open floor plan, perfect for family gatherings and entertaining. The fully updated kitchen features appliances, stylish countertops, and plenty of cabinet space, flowing seamlessly into the spacious living and dining areas. Enjoy the serenity of rural living while being just minutes away from outdoor adventures on Lake Marion, local shops, and easy access to the interstate for commuting or weekend getaways. Large Yard!</a:t>
            </a:r>
          </a:p>
        </p:txBody>
      </p:sp>
      <p:pic>
        <p:nvPicPr>
          <p:cNvPr id="12" name="Picture 11">
            <a:extLst>
              <a:ext uri="{FF2B5EF4-FFF2-40B4-BE49-F238E27FC236}">
                <a16:creationId xmlns:a16="http://schemas.microsoft.com/office/drawing/2014/main" id="{12564354-B63B-4D7D-9792-7E65CA5BB53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133600" y="7269619"/>
            <a:ext cx="1828800" cy="1371600"/>
          </a:xfrm>
          <a:prstGeom prst="rect">
            <a:avLst/>
          </a:prstGeom>
        </p:spPr>
      </p:pic>
      <p:pic>
        <p:nvPicPr>
          <p:cNvPr id="26" name="Picture 25">
            <a:extLst>
              <a:ext uri="{FF2B5EF4-FFF2-40B4-BE49-F238E27FC236}">
                <a16:creationId xmlns:a16="http://schemas.microsoft.com/office/drawing/2014/main" id="{3FFD9299-D595-423B-8AC6-B45762C384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267200" y="7269620"/>
            <a:ext cx="1828799" cy="1371599"/>
          </a:xfrm>
          <a:prstGeom prst="rect">
            <a:avLst/>
          </a:prstGeom>
        </p:spPr>
      </p:pic>
      <p:pic>
        <p:nvPicPr>
          <p:cNvPr id="13" name="Picture 12">
            <a:extLst>
              <a:ext uri="{FF2B5EF4-FFF2-40B4-BE49-F238E27FC236}">
                <a16:creationId xmlns:a16="http://schemas.microsoft.com/office/drawing/2014/main" id="{A6BBFF3C-A2F4-2D03-C15B-1A2F26D767D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0" y="7269619"/>
            <a:ext cx="1828800" cy="1371600"/>
          </a:xfrm>
          <a:prstGeom prst="rect">
            <a:avLst/>
          </a:prstGeom>
        </p:spPr>
      </p:pic>
      <p:pic>
        <p:nvPicPr>
          <p:cNvPr id="15" name="Picture 14">
            <a:extLst>
              <a:ext uri="{FF2B5EF4-FFF2-40B4-BE49-F238E27FC236}">
                <a16:creationId xmlns:a16="http://schemas.microsoft.com/office/drawing/2014/main" id="{848CCFEF-9CF9-B7BF-51BD-6179A99B375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400800" y="7269620"/>
            <a:ext cx="1828799" cy="1371599"/>
          </a:xfrm>
          <a:prstGeom prst="rect">
            <a:avLst/>
          </a:prstGeom>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2144</TotalTime>
  <Words>183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Fave Script Bold Pro</vt:lpstr>
      <vt:lpstr>Office Theme</vt:lpstr>
      <vt:lpstr>Have You Seen This?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107</cp:revision>
  <dcterms:created xsi:type="dcterms:W3CDTF">2006-08-16T00:00:00Z</dcterms:created>
  <dcterms:modified xsi:type="dcterms:W3CDTF">2025-02-20T21:58:18Z</dcterms:modified>
</cp:coreProperties>
</file>