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776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79" y="106871"/>
            <a:ext cx="4405912" cy="33027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4079" y="3534709"/>
            <a:ext cx="4405912" cy="1113491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3131 Winners Circle</a:t>
            </a:r>
            <a:b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Hickory Farms ~ Charleston, SC 29414</a:t>
            </a:r>
            <a:b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16031256 ~ $624,500</a:t>
            </a:r>
            <a:endParaRPr lang="en-US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5555" y="6218342"/>
            <a:ext cx="4782961" cy="2851023"/>
          </a:xfrm>
        </p:spPr>
        <p:txBody>
          <a:bodyPr anchor="ctr">
            <a:noAutofit/>
          </a:bodyPr>
          <a:lstStyle/>
          <a:p>
            <a:r>
              <a:rPr lang="en-US" sz="1250" dirty="0">
                <a:solidFill>
                  <a:schemeClr val="tx2"/>
                </a:solidFill>
                <a:latin typeface="Cambria" panose="02040503050406030204" pitchFamily="18" charset="0"/>
              </a:rPr>
              <a:t>RARE opportunity to buy in sought after Hickory Farms - one of West Ashley's best kept secrets. Enjoy the privacy and comfort of spacious country living in the city. Minutes from shopping, Roper St. Francis, I-526 and downtown Charleston. This beautiful brick home with extraordinary curb appeal is located on 1.49 acres including a fully fenced back yard with irrigation system and plenty of room for horses if so desired. The first floor includes a brand new kitchen including all new cabinets, stainless appliances and quartz counter tops &amp; quiet close drawers. The spacious Master Suite is also located on the first floor with a large walk-in closet and Jacuzzi tub in the Master Bath. Renovation on this home has just been completed and includes a new roof, all new exterior shutters and landscaping. Plenty of walk-in storage throughout. No HOA. </a:t>
            </a:r>
            <a:endParaRPr lang="en-US" sz="1250" b="1" i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1927719"/>
            <a:ext cx="2222793" cy="148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Rectangle 19"/>
          <p:cNvSpPr/>
          <p:nvPr/>
        </p:nvSpPr>
        <p:spPr>
          <a:xfrm rot="5400000">
            <a:off x="2513170" y="4782984"/>
            <a:ext cx="1005840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accent1"/>
                </a:solidFill>
                <a:effectLst>
                  <a:outerShdw blurRad="88900" dist="254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Enjoy the privacy and comfort of spacious country living in the city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8227" y="9205064"/>
            <a:ext cx="1936229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1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Barbara Shaw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REALTOR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(843) 442-2889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barbarasellscharleston@gmail.com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9219765"/>
            <a:ext cx="462030" cy="6477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288" y="9352265"/>
            <a:ext cx="667512" cy="382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106871"/>
            <a:ext cx="2219549" cy="14796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5573743"/>
            <a:ext cx="2222793" cy="148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3750731"/>
            <a:ext cx="2222793" cy="148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7396755"/>
            <a:ext cx="2222793" cy="148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1" name="Rectangle 30"/>
          <p:cNvSpPr/>
          <p:nvPr/>
        </p:nvSpPr>
        <p:spPr>
          <a:xfrm>
            <a:off x="2654079" y="93552"/>
            <a:ext cx="4405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ambria" panose="02040503050406030204" pitchFamily="18" charset="0"/>
              </a:rPr>
              <a:t>Recently Reduced!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343400" y="9289703"/>
            <a:ext cx="2151887" cy="5078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Residential Brokerage</a:t>
            </a:r>
          </a:p>
          <a:p>
            <a:pPr algn="r"/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4969 Centre Pointe Dr. Ste 203</a:t>
            </a:r>
          </a:p>
          <a:p>
            <a:pPr algn="r"/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Charleston, SC 29418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417921" y="4879273"/>
            <a:ext cx="487822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ambria" panose="02040503050406030204" pitchFamily="18" charset="0"/>
              </a:rPr>
              <a:t>Agent Open House </a:t>
            </a:r>
          </a:p>
          <a:p>
            <a:pPr algn="ctr"/>
            <a:r>
              <a:rPr lang="en-US" sz="1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ambria" panose="02040503050406030204" pitchFamily="18" charset="0"/>
              </a:rPr>
              <a:t>Thursday, January 19th 11:00AM - 2:00PM</a:t>
            </a:r>
          </a:p>
          <a:p>
            <a:pPr algn="ctr"/>
            <a:endParaRPr lang="en-US" sz="1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r>
              <a:rPr lang="en-US" sz="1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ambria" panose="02040503050406030204" pitchFamily="18" charset="0"/>
              </a:rPr>
              <a:t>Food provided ~ $1000 Agent Bonus ~ $50 gift card giveaway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219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3131 Winners Circle Hickory Farms ~ Charleston, SC 29414 MLS# 16031256 ~ $624,500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31</cp:revision>
  <dcterms:created xsi:type="dcterms:W3CDTF">2006-08-16T00:00:00Z</dcterms:created>
  <dcterms:modified xsi:type="dcterms:W3CDTF">2017-01-13T15:12:52Z</dcterms:modified>
</cp:coreProperties>
</file>