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47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12/15/2016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33000">
              <a:schemeClr val="tx2">
                <a:lumMod val="50000"/>
                <a:alpha val="50000"/>
              </a:schemeClr>
            </a:gs>
            <a:gs pos="100000">
              <a:schemeClr val="tx2">
                <a:lumMod val="50000"/>
                <a:alpha val="0"/>
              </a:schemeClr>
            </a:gs>
          </a:gsLst>
          <a:lin ang="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6295" y="104394"/>
            <a:ext cx="5056037" cy="3375380"/>
          </a:xfrm>
          <a:prstGeom prst="rect">
            <a:avLst/>
          </a:prstGeom>
          <a:ln>
            <a:noFill/>
          </a:ln>
          <a:effectLst>
            <a:softEdge rad="112500"/>
          </a:effectLst>
        </p:spPr>
      </p:pic>
      <p:sp>
        <p:nvSpPr>
          <p:cNvPr id="2" name="Title 1"/>
          <p:cNvSpPr>
            <a:spLocks noGrp="1"/>
          </p:cNvSpPr>
          <p:nvPr>
            <p:ph type="ctrTitle"/>
          </p:nvPr>
        </p:nvSpPr>
        <p:spPr>
          <a:xfrm>
            <a:off x="1828800" y="3429000"/>
            <a:ext cx="5331029" cy="1113491"/>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3131 Winners Circle</a:t>
            </a:r>
            <a:b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Hickory Farms ~ Charleston, SC 29414</a:t>
            </a:r>
            <a:br>
              <a:rPr lang="en-US" sz="20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MLS# 16031256 ~ $649,900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1916709" y="4591320"/>
            <a:ext cx="5109138" cy="4478045"/>
          </a:xfrm>
        </p:spPr>
        <p:txBody>
          <a:bodyPr anchor="ctr">
            <a:noAutofit/>
          </a:bodyPr>
          <a:lstStyle/>
          <a:p>
            <a:r>
              <a:rPr lang="en-US" sz="1300" dirty="0">
                <a:solidFill>
                  <a:sysClr val="windowText" lastClr="000000"/>
                </a:solidFill>
                <a:latin typeface="Cambria" panose="02040503050406030204" pitchFamily="18" charset="0"/>
              </a:rPr>
              <a:t>RARE opportunity to buy in sought after Hickory Farms - one of West Ashley's best kept secrets. Enjoy the privacy and comfort of spacious country living in the city. Minutes from shopping, Roper St. Francis Hospital, and I-526, beaches &amp; Historic Downtown Charleston. This beautiful brick home with extraordinary curb appeal is located on 1.49 acres including a fully fenced back yard with irrigation system and plenty of room for horses if so desired. The first floor includes a brand new kitchen including all new cabinets, stainless appliances and quartz counter tops &amp; quiet close drawers. The spacious Master Suite is also located on the first floor with a large walk-in closet and Jacuzzi tub in the Master Bath. In addition, the Great Room boasts gorgeous newly refinished hardwood floors, sky lights and a gas fireplace. From here, step out onto the screened porch and back deck overlooking the huge secluded back yard. Upstairs are two spacious bedrooms and an enormous finished room over the garage with its own half bath. The large two-car garage is pristine with workbench already installed &amp; utility sink. Renovation on this home has just been completed and includes a new roof, all new exterior shutters and landscaping. Plenty of walk-in storage throughout. No HOA. Transferable termite bond &amp; crawl space has moisture barrier. This one WILL NOT LAST!!!</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198" y="1547288"/>
            <a:ext cx="1773936" cy="1182624"/>
          </a:xfrm>
          <a:prstGeom prst="rect">
            <a:avLst/>
          </a:prstGeom>
          <a:ln>
            <a:noFill/>
          </a:ln>
          <a:effectLst>
            <a:softEdge rad="112500"/>
          </a:effectLst>
        </p:spPr>
      </p:pic>
      <p:sp>
        <p:nvSpPr>
          <p:cNvPr id="20" name="Rectangle 19"/>
          <p:cNvSpPr/>
          <p:nvPr/>
        </p:nvSpPr>
        <p:spPr>
          <a:xfrm rot="5400000">
            <a:off x="2513170" y="4782984"/>
            <a:ext cx="10058403" cy="492443"/>
          </a:xfrm>
          <a:prstGeom prst="rect">
            <a:avLst/>
          </a:prstGeom>
        </p:spPr>
        <p:txBody>
          <a:bodyPr wrap="square">
            <a:spAutoFit/>
          </a:bodyPr>
          <a:lstStyle/>
          <a:p>
            <a:pPr algn="ctr"/>
            <a:r>
              <a:rPr lang="en-US" sz="2600" dirty="0">
                <a:solidFill>
                  <a:schemeClr val="tx2"/>
                </a:solidFill>
                <a:effectLst>
                  <a:outerShdw blurRad="88900" dist="25400" dir="5400000" algn="t" rotWithShape="0">
                    <a:prstClr val="black">
                      <a:alpha val="40000"/>
                    </a:prstClr>
                  </a:outerShdw>
                </a:effectLst>
                <a:latin typeface="Cambria" panose="02040503050406030204" pitchFamily="18" charset="0"/>
              </a:rPr>
              <a:t>Enjoy the privacy and comfort of spacious country living in the city</a:t>
            </a:r>
          </a:p>
        </p:txBody>
      </p:sp>
      <p:sp>
        <p:nvSpPr>
          <p:cNvPr id="18" name="Rectangle 17"/>
          <p:cNvSpPr/>
          <p:nvPr/>
        </p:nvSpPr>
        <p:spPr>
          <a:xfrm>
            <a:off x="2378739" y="9205064"/>
            <a:ext cx="2060145" cy="677108"/>
          </a:xfrm>
          <a:prstGeom prst="rect">
            <a:avLst/>
          </a:prstGeom>
        </p:spPr>
        <p:txBody>
          <a:bodyPr wrap="square" anchor="ctr">
            <a:spAutoFit/>
          </a:bodyPr>
          <a:lstStyle/>
          <a:p>
            <a:r>
              <a:rPr lang="en-US" sz="1100" b="1" dirty="0">
                <a:solidFill>
                  <a:schemeClr val="tx2">
                    <a:lumMod val="50000"/>
                  </a:schemeClr>
                </a:solidFill>
                <a:latin typeface="Cambria" panose="02040503050406030204" pitchFamily="18" charset="0"/>
              </a:rPr>
              <a:t>Barbara Shaw</a:t>
            </a:r>
          </a:p>
          <a:p>
            <a:r>
              <a:rPr lang="en-US" sz="900" dirty="0">
                <a:solidFill>
                  <a:schemeClr val="tx2">
                    <a:lumMod val="50000"/>
                  </a:schemeClr>
                </a:solidFill>
                <a:latin typeface="Cambria" panose="02040503050406030204" pitchFamily="18" charset="0"/>
              </a:rPr>
              <a:t>REALTOR</a:t>
            </a:r>
          </a:p>
          <a:p>
            <a:r>
              <a:rPr lang="en-US" sz="900" dirty="0">
                <a:solidFill>
                  <a:schemeClr val="tx2">
                    <a:lumMod val="50000"/>
                  </a:schemeClr>
                </a:solidFill>
                <a:latin typeface="Cambria" panose="02040503050406030204" pitchFamily="18" charset="0"/>
              </a:rPr>
              <a:t>(843) 442-2889</a:t>
            </a:r>
          </a:p>
          <a:p>
            <a:r>
              <a:rPr lang="en-US" sz="900" dirty="0">
                <a:solidFill>
                  <a:schemeClr val="tx2">
                    <a:lumMod val="50000"/>
                  </a:schemeClr>
                </a:solidFill>
                <a:latin typeface="Cambria" panose="02040503050406030204" pitchFamily="18" charset="0"/>
              </a:rPr>
              <a:t>barbarasellscharleston@gmail.com</a:t>
            </a: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16709" y="9219765"/>
            <a:ext cx="462030"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95288" y="9352265"/>
            <a:ext cx="667512" cy="382707"/>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198" y="106871"/>
            <a:ext cx="1773936" cy="1182623"/>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98" y="2987706"/>
            <a:ext cx="1773936" cy="1182624"/>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98" y="8750200"/>
            <a:ext cx="1773936" cy="1184268"/>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198" y="5868542"/>
            <a:ext cx="1773936" cy="1182624"/>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198" y="4428124"/>
            <a:ext cx="1773936" cy="1182624"/>
          </a:xfrm>
          <a:prstGeom prst="rect">
            <a:avLst/>
          </a:prstGeom>
          <a:ln>
            <a:noFill/>
          </a:ln>
          <a:effectLst>
            <a:softEdge rad="112500"/>
          </a:effectLst>
        </p:spPr>
      </p:pic>
      <p:pic>
        <p:nvPicPr>
          <p:cNvPr id="29" name="Picture 28"/>
          <p:cNvPicPr>
            <a:picLocks noChangeAspect="1"/>
          </p:cNvPicPr>
          <p:nvPr/>
        </p:nvPicPr>
        <p:blipFill rotWithShape="1">
          <a:blip r:embed="rId11">
            <a:extLst>
              <a:ext uri="{28A0092B-C50C-407E-A947-70E740481C1C}">
                <a14:useLocalDpi xmlns:a14="http://schemas.microsoft.com/office/drawing/2010/main" val="0"/>
              </a:ext>
            </a:extLst>
          </a:blip>
          <a:srcRect t="24965" b="24999"/>
          <a:stretch/>
        </p:blipFill>
        <p:spPr>
          <a:xfrm>
            <a:off x="76198" y="7308960"/>
            <a:ext cx="1773936" cy="1183446"/>
          </a:xfrm>
          <a:prstGeom prst="rect">
            <a:avLst/>
          </a:prstGeom>
          <a:ln>
            <a:noFill/>
          </a:ln>
          <a:effectLst>
            <a:softEdge rad="112500"/>
          </a:effectLst>
        </p:spPr>
      </p:pic>
      <p:sp>
        <p:nvSpPr>
          <p:cNvPr id="31" name="Rectangle 30"/>
          <p:cNvSpPr/>
          <p:nvPr/>
        </p:nvSpPr>
        <p:spPr>
          <a:xfrm rot="5400000">
            <a:off x="3122771" y="4844541"/>
            <a:ext cx="10058399" cy="369332"/>
          </a:xfrm>
          <a:prstGeom prst="rect">
            <a:avLst/>
          </a:prstGeom>
        </p:spPr>
        <p:txBody>
          <a:bodyPr wrap="square">
            <a:spAutoFit/>
          </a:bodyPr>
          <a:lstStyle/>
          <a:p>
            <a:pPr algn="ctr"/>
            <a:r>
              <a:rPr lang="en-US" sz="1800" i="1" dirty="0">
                <a:effectLst>
                  <a:outerShdw blurRad="38100" dist="38100" dir="2700000" algn="tl">
                    <a:srgbClr val="000000">
                      <a:alpha val="75000"/>
                    </a:srgbClr>
                  </a:outerShdw>
                </a:effectLst>
                <a:highlight>
                  <a:srgbClr val="FFFF00"/>
                </a:highlight>
                <a:latin typeface="Cambria" panose="02040503050406030204" pitchFamily="18" charset="0"/>
              </a:rPr>
              <a:t>Open House previously scheduled for 9/15/16 Has been rescheduled due to bad weather</a:t>
            </a:r>
          </a:p>
        </p:txBody>
      </p:sp>
      <p:sp>
        <p:nvSpPr>
          <p:cNvPr id="23" name="Rectangle 22"/>
          <p:cNvSpPr/>
          <p:nvPr/>
        </p:nvSpPr>
        <p:spPr>
          <a:xfrm>
            <a:off x="4343400" y="9220453"/>
            <a:ext cx="2151887" cy="646331"/>
          </a:xfrm>
          <a:prstGeom prst="rect">
            <a:avLst/>
          </a:prstGeom>
        </p:spPr>
        <p:txBody>
          <a:bodyPr wrap="square" anchor="ctr">
            <a:spAutoFit/>
          </a:bodyPr>
          <a:lstStyle/>
          <a:p>
            <a:pPr algn="r"/>
            <a:r>
              <a:rPr lang="en-US" sz="900" dirty="0">
                <a:solidFill>
                  <a:schemeClr val="tx2">
                    <a:lumMod val="50000"/>
                  </a:schemeClr>
                </a:solidFill>
                <a:latin typeface="Cambria" panose="02040503050406030204" pitchFamily="18" charset="0"/>
              </a:rPr>
              <a:t>Coldwell Banker Residential Brokerage</a:t>
            </a:r>
          </a:p>
          <a:p>
            <a:pPr algn="r"/>
            <a:r>
              <a:rPr lang="en-US" sz="900" dirty="0">
                <a:solidFill>
                  <a:schemeClr val="tx2">
                    <a:lumMod val="50000"/>
                  </a:schemeClr>
                </a:solidFill>
                <a:latin typeface="Cambria" panose="02040503050406030204" pitchFamily="18" charset="0"/>
              </a:rPr>
              <a:t>4969 Centre Pointe Dr. Ste 203</a:t>
            </a:r>
          </a:p>
          <a:p>
            <a:pPr algn="r"/>
            <a:r>
              <a:rPr lang="en-US" sz="900" dirty="0">
                <a:solidFill>
                  <a:schemeClr val="tx2">
                    <a:lumMod val="50000"/>
                  </a:schemeClr>
                </a:solidFill>
                <a:latin typeface="Cambria" panose="02040503050406030204" pitchFamily="18" charset="0"/>
              </a:rPr>
              <a:t>Charleston, SC 29418</a:t>
            </a:r>
          </a:p>
          <a:p>
            <a:pPr algn="r"/>
            <a:r>
              <a:rPr lang="en-US" sz="900" dirty="0">
                <a:solidFill>
                  <a:schemeClr val="tx2">
                    <a:lumMod val="50000"/>
                  </a:schemeClr>
                </a:solidFill>
                <a:latin typeface="Cambria" panose="02040503050406030204" pitchFamily="18" charset="0"/>
              </a:rPr>
              <a:t>www.palmettopremierpartners.com</a:t>
            </a: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TotalTime>
  <Words>300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3131 Winners Circle Hickory Farms ~ Charleston, SC 29414 MLS# 16031256 ~ $649,900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27</cp:revision>
  <dcterms:created xsi:type="dcterms:W3CDTF">2006-08-16T00:00:00Z</dcterms:created>
  <dcterms:modified xsi:type="dcterms:W3CDTF">2016-12-15T18:50:13Z</dcterms:modified>
</cp:coreProperties>
</file>