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8/1/2018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8/1/2018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noFill/>
                  <a:prstDash val="solid"/>
                </a:ln>
                <a:solidFill>
                  <a:srgbClr val="0070C0"/>
                </a:solidFill>
                <a:effectLst>
                  <a:outerShdw blurRad="38100" dist="38100" dir="2700000" algn="tl">
                    <a:srgbClr val="000000">
                      <a:alpha val="43137"/>
                    </a:srgbClr>
                  </a:outerShdw>
                </a:effectLst>
              </a:rPr>
              <a:t>SELLER IS READY TO NEGOTIATE!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18017229</a:t>
            </a:r>
          </a:p>
          <a:p>
            <a:pPr algn="r"/>
            <a:r>
              <a:rPr lang="en-US" sz="2400" dirty="0">
                <a:ln w="18415" cmpd="sng">
                  <a:solidFill>
                    <a:srgbClr val="FFFFFF"/>
                  </a:solidFill>
                  <a:prstDash val="solid"/>
                </a:ln>
                <a:effectLst>
                  <a:outerShdw blurRad="63500" dir="3600000" algn="tl" rotWithShape="0">
                    <a:srgbClr val="000000">
                      <a:alpha val="70000"/>
                    </a:srgbClr>
                  </a:outerShdw>
                </a:effectLst>
              </a:rPr>
              <a:t>$1,225,000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39210"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35460" y="5813019"/>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36467"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5446" y="4660444"/>
            <a:ext cx="1460183"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b="1" dirty="0">
                <a:solidFill>
                  <a:schemeClr val="tx1"/>
                </a:solidFill>
              </a:rPr>
              <a:t>NEWLY PAINTED FOYER, FORMAL DINING ROOM, LIVING ROOM, TWO DOWNSTAIRS GUEST BEDROOMS, ALONG WITH THE KITCHEN AND MASTER BATH CABINETS! </a:t>
            </a:r>
          </a:p>
          <a:p>
            <a:r>
              <a:rPr lang="en-US" sz="115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ft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security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150" dirty="0" err="1">
                <a:solidFill>
                  <a:schemeClr val="tx1"/>
                </a:solidFill>
              </a:rPr>
              <a:t>sqft</a:t>
            </a:r>
            <a:r>
              <a:rPr lang="en-US" sz="115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34946" y="6965577"/>
            <a:ext cx="144118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163</TotalTime>
  <Words>451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 IS READY TO NEGOTIATE!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40</cp:revision>
  <dcterms:created xsi:type="dcterms:W3CDTF">2006-08-16T00:00:00Z</dcterms:created>
  <dcterms:modified xsi:type="dcterms:W3CDTF">2018-08-01T17:14:45Z</dcterms:modified>
</cp:coreProperties>
</file>