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7AA1"/>
    <a:srgbClr val="537A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4" d="100"/>
          <a:sy n="54" d="100"/>
        </p:scale>
        <p:origin x="2604" y="9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2/3/2020</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sv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F2AC8C9-8427-437A-8359-21D14145699F}"/>
              </a:ext>
            </a:extLst>
          </p:cNvPr>
          <p:cNvSpPr/>
          <p:nvPr/>
        </p:nvSpPr>
        <p:spPr>
          <a:xfrm>
            <a:off x="89647" y="838202"/>
            <a:ext cx="7135905" cy="426719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62333" y="910700"/>
            <a:ext cx="4946583" cy="3310966"/>
          </a:xfrm>
          <a:prstGeom prst="rect">
            <a:avLst/>
          </a:prstGeom>
          <a:ln>
            <a:noFill/>
          </a:ln>
        </p:spPr>
      </p:pic>
      <p:sp>
        <p:nvSpPr>
          <p:cNvPr id="2" name="Title 1"/>
          <p:cNvSpPr>
            <a:spLocks noGrp="1"/>
          </p:cNvSpPr>
          <p:nvPr>
            <p:ph type="ctrTitle"/>
          </p:nvPr>
        </p:nvSpPr>
        <p:spPr>
          <a:xfrm>
            <a:off x="0" y="10612"/>
            <a:ext cx="7315199" cy="692865"/>
          </a:xfrm>
        </p:spPr>
        <p:txBody>
          <a:bodyPr>
            <a:noAutofit/>
          </a:bodyPr>
          <a:lstStyle/>
          <a:p>
            <a:r>
              <a:rPr lang="en-US" sz="2800" b="1" i="1" dirty="0">
                <a:solidFill>
                  <a:schemeClr val="tx2">
                    <a:lumMod val="50000"/>
                  </a:schemeClr>
                </a:solidFill>
                <a:latin typeface="Open Sans" panose="020B0606030504020204" pitchFamily="34" charset="0"/>
                <a:ea typeface="Open Sans" panose="020B0606030504020204" pitchFamily="34" charset="0"/>
                <a:cs typeface="Open Sans" panose="020B0606030504020204" pitchFamily="34" charset="0"/>
              </a:rPr>
              <a:t>Featured Listing</a:t>
            </a:r>
            <a:br>
              <a:rPr lang="en-US" sz="2200" b="1" i="1" dirty="0">
                <a:solidFill>
                  <a:schemeClr val="tx2">
                    <a:lumMod val="50000"/>
                  </a:schemeClr>
                </a:solidFill>
                <a:latin typeface="Open Sans" panose="020B0606030504020204" pitchFamily="34" charset="0"/>
                <a:ea typeface="Open Sans" panose="020B0606030504020204" pitchFamily="34" charset="0"/>
                <a:cs typeface="Open Sans" panose="020B0606030504020204" pitchFamily="34" charset="0"/>
              </a:rPr>
            </a:br>
            <a:r>
              <a:rPr lang="en-US" sz="1800" dirty="0">
                <a:solidFill>
                  <a:schemeClr val="tx2">
                    <a:lumMod val="50000"/>
                  </a:schemeClr>
                </a:solidFill>
                <a:latin typeface="Open Sans" panose="020B0606030504020204" pitchFamily="34" charset="0"/>
                <a:ea typeface="Open Sans" panose="020B0606030504020204" pitchFamily="34" charset="0"/>
                <a:cs typeface="Open Sans" panose="020B0606030504020204" pitchFamily="34" charset="0"/>
              </a:rPr>
              <a:t>3138 Timberline Drive</a:t>
            </a:r>
            <a:endParaRPr lang="en-US" sz="2200" i="1" dirty="0">
              <a:solidFill>
                <a:schemeClr val="tx2">
                  <a:lumMod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Subtitle 2"/>
          <p:cNvSpPr>
            <a:spLocks noGrp="1"/>
          </p:cNvSpPr>
          <p:nvPr>
            <p:ph type="subTitle" idx="1"/>
          </p:nvPr>
        </p:nvSpPr>
        <p:spPr>
          <a:xfrm>
            <a:off x="76200" y="5181600"/>
            <a:ext cx="7162800" cy="1752600"/>
          </a:xfrm>
        </p:spPr>
        <p:txBody>
          <a:bodyPr anchor="ctr">
            <a:noAutofit/>
          </a:bodyPr>
          <a:lstStyle/>
          <a:p>
            <a:r>
              <a:rPr lang="en-US" sz="1200" dirty="0">
                <a:solidFill>
                  <a:schemeClr val="tx2"/>
                </a:solidFill>
                <a:latin typeface="Open Sans" panose="020B0606030504020204" pitchFamily="34" charset="0"/>
                <a:ea typeface="Open Sans" panose="020B0606030504020204" pitchFamily="34" charset="0"/>
                <a:cs typeface="Open Sans" panose="020B0606030504020204" pitchFamily="34" charset="0"/>
              </a:rPr>
              <a:t>Gorgeous, waterfront ranch in pristine condition. Built on a premium lot with a spacious and bright open floor plan making it ideal for entertaining! Tons of upgrades, from custom paint and hardwood and ceramic tile flooring throughout the home, to gas fireplace, recessed lighting, crown molding, and extra oversized windows outfitted with plantation blinds. Gourmet Chef's kitchen showcases a gas range, stainless steel whirlpool appliances, granite countertops, oversized sink, custom cabinetry, and a luxe center island with breakfast bar seating. Huge master suite located at the rear of the home with sizable walk-in closet and </a:t>
            </a:r>
            <a:r>
              <a:rPr lang="en-US" sz="1200" dirty="0" err="1">
                <a:solidFill>
                  <a:schemeClr val="tx2"/>
                </a:solidFill>
                <a:latin typeface="Open Sans" panose="020B0606030504020204" pitchFamily="34" charset="0"/>
                <a:ea typeface="Open Sans" panose="020B0606030504020204" pitchFamily="34" charset="0"/>
                <a:cs typeface="Open Sans" panose="020B0606030504020204" pitchFamily="34" charset="0"/>
              </a:rPr>
              <a:t>ensuite</a:t>
            </a:r>
            <a:r>
              <a:rPr lang="en-US" sz="1200" dirty="0">
                <a:solidFill>
                  <a:schemeClr val="tx2"/>
                </a:solidFill>
                <a:latin typeface="Open Sans" panose="020B0606030504020204" pitchFamily="34" charset="0"/>
                <a:ea typeface="Open Sans" panose="020B0606030504020204" pitchFamily="34" charset="0"/>
                <a:cs typeface="Open Sans" panose="020B0606030504020204" pitchFamily="34" charset="0"/>
              </a:rPr>
              <a:t> master bath boasting dual sinks, granite countertops, a deep garden soaking tub and walk-in shower. Large spacious screened in porch with a fenced in yard making it child and pet friendly. Welcome home!</a:t>
            </a:r>
          </a:p>
        </p:txBody>
      </p:sp>
      <p:sp>
        <p:nvSpPr>
          <p:cNvPr id="13" name="Title 1"/>
          <p:cNvSpPr txBox="1">
            <a:spLocks/>
          </p:cNvSpPr>
          <p:nvPr/>
        </p:nvSpPr>
        <p:spPr>
          <a:xfrm>
            <a:off x="138952" y="4221666"/>
            <a:ext cx="4979897" cy="809674"/>
          </a:xfrm>
          <a:prstGeom prst="rect">
            <a:avLst/>
          </a:prstGeom>
          <a:no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500">
                <a:solidFill>
                  <a:schemeClr val="bg1"/>
                </a:solidFill>
                <a:latin typeface="Open Sans" panose="020B0606030504020204" pitchFamily="34" charset="0"/>
                <a:ea typeface="Open Sans" panose="020B0606030504020204" pitchFamily="34" charset="0"/>
                <a:cs typeface="Open Sans" panose="020B0606030504020204" pitchFamily="34" charset="0"/>
              </a:rPr>
              <a:t>Maybank Village</a:t>
            </a:r>
          </a:p>
          <a:p>
            <a:r>
              <a:rPr lang="en-US" sz="1500">
                <a:solidFill>
                  <a:schemeClr val="bg1"/>
                </a:solidFill>
                <a:latin typeface="Open Sans" panose="020B0606030504020204" pitchFamily="34" charset="0"/>
                <a:ea typeface="Open Sans" panose="020B0606030504020204" pitchFamily="34" charset="0"/>
                <a:cs typeface="Open Sans" panose="020B0606030504020204" pitchFamily="34" charset="0"/>
              </a:rPr>
              <a:t>Johns </a:t>
            </a:r>
            <a:r>
              <a:rPr lang="en-US" sz="1500" dirty="0">
                <a:solidFill>
                  <a:schemeClr val="bg1"/>
                </a:solidFill>
                <a:latin typeface="Open Sans" panose="020B0606030504020204" pitchFamily="34" charset="0"/>
                <a:ea typeface="Open Sans" panose="020B0606030504020204" pitchFamily="34" charset="0"/>
                <a:cs typeface="Open Sans" panose="020B0606030504020204" pitchFamily="34" charset="0"/>
              </a:rPr>
              <a:t>Island, SC 29455</a:t>
            </a:r>
          </a:p>
          <a:p>
            <a:r>
              <a:rPr lang="en-US" sz="1500" dirty="0">
                <a:solidFill>
                  <a:schemeClr val="bg1"/>
                </a:solidFill>
                <a:latin typeface="Open Sans" panose="020B0606030504020204" pitchFamily="34" charset="0"/>
                <a:ea typeface="Open Sans" panose="020B0606030504020204" pitchFamily="34" charset="0"/>
                <a:cs typeface="Open Sans" panose="020B0606030504020204" pitchFamily="34" charset="0"/>
              </a:rPr>
              <a:t>MLS# 20002184 | $320,000</a:t>
            </a:r>
          </a:p>
        </p:txBody>
      </p:sp>
      <p:sp>
        <p:nvSpPr>
          <p:cNvPr id="4" name="Rectangle 3"/>
          <p:cNvSpPr/>
          <p:nvPr/>
        </p:nvSpPr>
        <p:spPr>
          <a:xfrm>
            <a:off x="228600" y="8943946"/>
            <a:ext cx="6858000" cy="200055"/>
          </a:xfrm>
          <a:prstGeom prst="rect">
            <a:avLst/>
          </a:prstGeom>
        </p:spPr>
        <p:txBody>
          <a:bodyPr wrap="square">
            <a:spAutoFit/>
          </a:bodyPr>
          <a:lstStyle/>
          <a:p>
            <a:pPr algn="ctr"/>
            <a:r>
              <a:rPr lang="en-US" sz="700" dirty="0">
                <a:solidFill>
                  <a:schemeClr val="tx2"/>
                </a:solidFill>
                <a:latin typeface="Open Sans" panose="020B0606030504020204" pitchFamily="34" charset="0"/>
                <a:ea typeface="Open Sans" panose="020B0606030504020204" pitchFamily="34" charset="0"/>
                <a:cs typeface="Open Sans" panose="020B0606030504020204" pitchFamily="34" charset="0"/>
              </a:rPr>
              <a:t>Limited Listing by Behren Kittrell | Charleston Flat Fee Real Estate</a:t>
            </a:r>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89647" y="6922475"/>
            <a:ext cx="1732086" cy="1154724"/>
          </a:xfrm>
          <a:prstGeom prst="rect">
            <a:avLst/>
          </a:prstGeom>
          <a:ln>
            <a:solidFill>
              <a:schemeClr val="bg1"/>
            </a:solidFill>
          </a:ln>
        </p:spPr>
      </p:pic>
      <p:sp>
        <p:nvSpPr>
          <p:cNvPr id="33" name="Rectangle 32"/>
          <p:cNvSpPr/>
          <p:nvPr/>
        </p:nvSpPr>
        <p:spPr>
          <a:xfrm>
            <a:off x="2493738" y="8238293"/>
            <a:ext cx="2327724" cy="646331"/>
          </a:xfrm>
          <a:prstGeom prst="rect">
            <a:avLst/>
          </a:prstGeom>
        </p:spPr>
        <p:txBody>
          <a:bodyPr wrap="square">
            <a:spAutoFit/>
          </a:bodyPr>
          <a:lstStyle/>
          <a:p>
            <a:pPr algn="ctr"/>
            <a:r>
              <a:rPr lang="en-US" sz="1600" b="1" dirty="0">
                <a:solidFill>
                  <a:schemeClr val="tx2"/>
                </a:solidFill>
                <a:latin typeface="Open Sans" panose="020B0606030504020204" pitchFamily="34" charset="0"/>
                <a:ea typeface="Open Sans" panose="020B0606030504020204" pitchFamily="34" charset="0"/>
                <a:cs typeface="Open Sans" panose="020B0606030504020204" pitchFamily="34" charset="0"/>
              </a:rPr>
              <a:t>Erin Miller</a:t>
            </a:r>
          </a:p>
          <a:p>
            <a:pPr algn="ctr"/>
            <a:r>
              <a:rPr lang="en-US" sz="1000" dirty="0">
                <a:solidFill>
                  <a:schemeClr val="tx2"/>
                </a:solidFill>
                <a:latin typeface="Open Sans" panose="020B0606030504020204" pitchFamily="34" charset="0"/>
                <a:ea typeface="Open Sans" panose="020B0606030504020204" pitchFamily="34" charset="0"/>
                <a:cs typeface="Open Sans" panose="020B0606030504020204" pitchFamily="34" charset="0"/>
              </a:rPr>
              <a:t>781-704-6577</a:t>
            </a:r>
          </a:p>
          <a:p>
            <a:pPr algn="ctr"/>
            <a:r>
              <a:rPr lang="en-US" sz="1000" dirty="0">
                <a:solidFill>
                  <a:schemeClr val="tx2"/>
                </a:solidFill>
                <a:latin typeface="Open Sans" panose="020B0606030504020204" pitchFamily="34" charset="0"/>
                <a:ea typeface="Open Sans" panose="020B0606030504020204" pitchFamily="34" charset="0"/>
                <a:cs typeface="Open Sans" panose="020B0606030504020204" pitchFamily="34" charset="0"/>
              </a:rPr>
              <a:t>ERINMILLER519@YAHOO.COM</a:t>
            </a:r>
          </a:p>
        </p:txBody>
      </p:sp>
      <p:pic>
        <p:nvPicPr>
          <p:cNvPr id="7" name="Graphic 6" descr="Heart">
            <a:extLst>
              <a:ext uri="{FF2B5EF4-FFF2-40B4-BE49-F238E27FC236}">
                <a16:creationId xmlns:a16="http://schemas.microsoft.com/office/drawing/2014/main" id="{E44B0DBB-6C43-44B8-B83B-6B40BB1E4EC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620000" y="39473"/>
            <a:ext cx="570127" cy="570127"/>
          </a:xfrm>
          <a:prstGeom prst="rect">
            <a:avLst/>
          </a:prstGeom>
          <a:effectLst>
            <a:outerShdw blurRad="50800" dist="38100" dir="2700000" algn="tl" rotWithShape="0">
              <a:prstClr val="black">
                <a:alpha val="40000"/>
              </a:prstClr>
            </a:outerShdw>
          </a:effectLst>
        </p:spPr>
      </p:pic>
      <p:pic>
        <p:nvPicPr>
          <p:cNvPr id="23" name="Picture 22"/>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181602" y="910699"/>
            <a:ext cx="1981197" cy="1320798"/>
          </a:xfrm>
          <a:prstGeom prst="rect">
            <a:avLst/>
          </a:prstGeom>
          <a:ln>
            <a:noFill/>
          </a:ln>
        </p:spPr>
      </p:pic>
      <p:pic>
        <p:nvPicPr>
          <p:cNvPr id="36" name="Picture 35">
            <a:extLst>
              <a:ext uri="{FF2B5EF4-FFF2-40B4-BE49-F238E27FC236}">
                <a16:creationId xmlns:a16="http://schemas.microsoft.com/office/drawing/2014/main" id="{FE7290DA-CCE9-48A2-8C53-3CFBA731DA04}"/>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181602" y="2310621"/>
            <a:ext cx="1981197" cy="1320798"/>
          </a:xfrm>
          <a:prstGeom prst="rect">
            <a:avLst/>
          </a:prstGeom>
          <a:ln>
            <a:noFill/>
          </a:ln>
        </p:spPr>
      </p:pic>
      <p:pic>
        <p:nvPicPr>
          <p:cNvPr id="37" name="Picture 36">
            <a:extLst>
              <a:ext uri="{FF2B5EF4-FFF2-40B4-BE49-F238E27FC236}">
                <a16:creationId xmlns:a16="http://schemas.microsoft.com/office/drawing/2014/main" id="{FE611829-F990-4F72-8D21-3723445987A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890920" y="6922475"/>
            <a:ext cx="1732086" cy="1154724"/>
          </a:xfrm>
          <a:prstGeom prst="rect">
            <a:avLst/>
          </a:prstGeom>
          <a:ln>
            <a:solidFill>
              <a:schemeClr val="bg1"/>
            </a:solidFill>
          </a:ln>
        </p:spPr>
      </p:pic>
      <p:pic>
        <p:nvPicPr>
          <p:cNvPr id="38" name="Picture 37">
            <a:extLst>
              <a:ext uri="{FF2B5EF4-FFF2-40B4-BE49-F238E27FC236}">
                <a16:creationId xmlns:a16="http://schemas.microsoft.com/office/drawing/2014/main" id="{50B36764-7624-481F-9967-9D79DD5CF4C8}"/>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692193" y="6922475"/>
            <a:ext cx="1732086" cy="1154724"/>
          </a:xfrm>
          <a:prstGeom prst="rect">
            <a:avLst/>
          </a:prstGeom>
          <a:ln>
            <a:solidFill>
              <a:schemeClr val="bg1"/>
            </a:solidFill>
          </a:ln>
        </p:spPr>
      </p:pic>
      <p:pic>
        <p:nvPicPr>
          <p:cNvPr id="39" name="Picture 38">
            <a:extLst>
              <a:ext uri="{FF2B5EF4-FFF2-40B4-BE49-F238E27FC236}">
                <a16:creationId xmlns:a16="http://schemas.microsoft.com/office/drawing/2014/main" id="{6BA51599-DCDF-45EA-BD97-91035F19D497}"/>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493465" y="6922475"/>
            <a:ext cx="1732086" cy="1154724"/>
          </a:xfrm>
          <a:prstGeom prst="rect">
            <a:avLst/>
          </a:prstGeom>
          <a:ln>
            <a:solidFill>
              <a:schemeClr val="bg1"/>
            </a:solidFill>
          </a:ln>
        </p:spPr>
      </p:pic>
      <p:pic>
        <p:nvPicPr>
          <p:cNvPr id="16" name="Picture 15">
            <a:extLst>
              <a:ext uri="{FF2B5EF4-FFF2-40B4-BE49-F238E27FC236}">
                <a16:creationId xmlns:a16="http://schemas.microsoft.com/office/drawing/2014/main" id="{E9385AFA-C2A6-43F3-B113-6A813FF01054}"/>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181602" y="3710543"/>
            <a:ext cx="1981197" cy="1320798"/>
          </a:xfrm>
          <a:prstGeom prst="rect">
            <a:avLst/>
          </a:prstGeom>
          <a:ln>
            <a:noFill/>
          </a:ln>
        </p:spPr>
      </p:pic>
      <p:sp>
        <p:nvSpPr>
          <p:cNvPr id="6" name="Rectangle 5">
            <a:extLst>
              <a:ext uri="{FF2B5EF4-FFF2-40B4-BE49-F238E27FC236}">
                <a16:creationId xmlns:a16="http://schemas.microsoft.com/office/drawing/2014/main" id="{2215DE23-CF88-4275-86FC-638AB871A62C}"/>
              </a:ext>
            </a:extLst>
          </p:cNvPr>
          <p:cNvSpPr/>
          <p:nvPr/>
        </p:nvSpPr>
        <p:spPr>
          <a:xfrm>
            <a:off x="-1371600" y="3030289"/>
            <a:ext cx="1160895" cy="369332"/>
          </a:xfrm>
          <a:prstGeom prst="rect">
            <a:avLst/>
          </a:prstGeom>
        </p:spPr>
        <p:txBody>
          <a:bodyPr wrap="none">
            <a:spAutoFit/>
          </a:bodyPr>
          <a:lstStyle/>
          <a:p>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$320,000</a:t>
            </a:r>
            <a:endParaRPr lang="en-US" dirty="0"/>
          </a:p>
        </p:txBody>
      </p:sp>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TotalTime>
  <Words>189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Open Sans</vt:lpstr>
      <vt:lpstr>Office Theme</vt:lpstr>
      <vt:lpstr>Featured Listing 3138 Timberline Drive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48</cp:revision>
  <dcterms:created xsi:type="dcterms:W3CDTF">2006-08-16T00:00:00Z</dcterms:created>
  <dcterms:modified xsi:type="dcterms:W3CDTF">2020-02-03T18:57:08Z</dcterms:modified>
</cp:coreProperties>
</file>