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1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2264556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768061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969409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3891861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FFB885A-EB02-4743-A12C-256C7A2F890A}"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1784804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FB885A-EB02-4743-A12C-256C7A2F890A}"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3203210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FB885A-EB02-4743-A12C-256C7A2F890A}" type="datetimeFigureOut">
              <a:rPr lang="en-US" smtClean="0"/>
              <a:t>10/10/2018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477133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FB885A-EB02-4743-A12C-256C7A2F890A}" type="datetimeFigureOut">
              <a:rPr lang="en-US" smtClean="0"/>
              <a:t>10/10/2018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2317295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FB885A-EB02-4743-A12C-256C7A2F890A}" type="datetimeFigureOut">
              <a:rPr lang="en-US" smtClean="0"/>
              <a:t>10/10/2018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396079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2FFB885A-EB02-4743-A12C-256C7A2F890A}"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291128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2FFB885A-EB02-4743-A12C-256C7A2F890A}"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1536506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2FFB885A-EB02-4743-A12C-256C7A2F890A}" type="datetimeFigureOut">
              <a:rPr lang="en-US" smtClean="0"/>
              <a:t>10/10/2018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B8842548-BEAA-4BA2-81E1-4D18AAF18514}" type="slidenum">
              <a:rPr lang="en-US" smtClean="0"/>
              <a:t>‹#›</a:t>
            </a:fld>
            <a:endParaRPr lang="en-US"/>
          </a:p>
        </p:txBody>
      </p:sp>
    </p:spTree>
    <p:extLst>
      <p:ext uri="{BB962C8B-B14F-4D97-AF65-F5344CB8AC3E}">
        <p14:creationId xmlns:p14="http://schemas.microsoft.com/office/powerpoint/2010/main" val="11148795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F74AB61F-F2F2-4042-81AD-DBD9F2DD10D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42793" y="1587"/>
            <a:ext cx="4086815" cy="6136629"/>
          </a:xfrm>
          <a:prstGeom prst="rect">
            <a:avLst/>
          </a:prstGeom>
          <a:noFill/>
          <a:ln w="3175" algn="ctr">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4" name="Text Box 3">
            <a:extLst>
              <a:ext uri="{FF2B5EF4-FFF2-40B4-BE49-F238E27FC236}">
                <a16:creationId xmlns:a16="http://schemas.microsoft.com/office/drawing/2014/main" id="{7F6894C8-8EDD-43FC-AAA4-1E77CCC22483}"/>
              </a:ext>
            </a:extLst>
          </p:cNvPr>
          <p:cNvSpPr txBox="1">
            <a:spLocks noChangeArrowheads="1"/>
          </p:cNvSpPr>
          <p:nvPr/>
        </p:nvSpPr>
        <p:spPr bwMode="auto">
          <a:xfrm>
            <a:off x="688975" y="6254000"/>
            <a:ext cx="6399212" cy="10840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solidFill>
                  <a:srgbClr val="062340"/>
                </a:solidFill>
                <a:latin typeface="Myriad Pro" panose="020B0503030403020204" pitchFamily="34" charset="0"/>
              </a:rPr>
              <a:t>313 Etiwan Point Drive</a:t>
            </a:r>
            <a:endParaRPr kumimoji="0" lang="en-US" altLang="en-US" sz="2400" b="1" i="0" u="none" strike="noStrike" cap="none" normalizeH="0" baseline="0" dirty="0">
              <a:ln>
                <a:noFill/>
              </a:ln>
              <a:solidFill>
                <a:srgbClr val="062340"/>
              </a:solidFill>
              <a:effectLst/>
              <a:latin typeface="Myriad Pro" panose="020B0503030403020204" pitchFamily="34" charset="0"/>
            </a:endParaRPr>
          </a:p>
          <a:p>
            <a:pPr lvl="0" algn="ctr" defTabSz="914400" eaLnBrk="0" fontAlgn="base" hangingPunct="0">
              <a:spcBef>
                <a:spcPct val="0"/>
              </a:spcBef>
              <a:spcAft>
                <a:spcPct val="0"/>
              </a:spcAft>
            </a:pPr>
            <a:r>
              <a:rPr lang="en-US" altLang="en-US" sz="2200" dirty="0">
                <a:solidFill>
                  <a:srgbClr val="062340"/>
                </a:solidFill>
                <a:latin typeface="Myriad Pro" panose="020B0503030403020204" pitchFamily="34" charset="0"/>
              </a:rPr>
              <a:t>Etiwan Pointe ~ Mount Pleasant, SC 29464</a:t>
            </a:r>
          </a:p>
          <a:p>
            <a:pPr lvl="0" algn="ctr" defTabSz="914400" eaLnBrk="0" fontAlgn="base" hangingPunct="0">
              <a:spcBef>
                <a:spcPct val="0"/>
              </a:spcBef>
              <a:spcAft>
                <a:spcPct val="0"/>
              </a:spcAft>
            </a:pPr>
            <a:r>
              <a:rPr lang="en-US" altLang="en-US" sz="2200" dirty="0">
                <a:solidFill>
                  <a:srgbClr val="062340"/>
                </a:solidFill>
                <a:latin typeface="Myriad Pro" panose="020B0503030403020204" pitchFamily="34" charset="0"/>
              </a:rPr>
              <a:t>MLS# 18027642 ~ $395,000</a:t>
            </a:r>
            <a:endParaRPr kumimoji="0" lang="en-US" altLang="en-US" sz="1800" b="0" i="0" u="none" strike="noStrike" cap="none" normalizeH="0" baseline="0" dirty="0">
              <a:ln>
                <a:noFill/>
              </a:ln>
              <a:solidFill>
                <a:schemeClr val="tx1"/>
              </a:solidFill>
              <a:effectLst/>
              <a:latin typeface="Myriad Pro" panose="020B0503030403020204" pitchFamily="34" charset="0"/>
            </a:endParaRPr>
          </a:p>
        </p:txBody>
      </p:sp>
      <p:sp>
        <p:nvSpPr>
          <p:cNvPr id="5" name="Text Box 4">
            <a:extLst>
              <a:ext uri="{FF2B5EF4-FFF2-40B4-BE49-F238E27FC236}">
                <a16:creationId xmlns:a16="http://schemas.microsoft.com/office/drawing/2014/main" id="{9495A12F-971D-4841-A2F2-772888F53A2F}"/>
              </a:ext>
            </a:extLst>
          </p:cNvPr>
          <p:cNvSpPr txBox="1">
            <a:spLocks noChangeArrowheads="1"/>
          </p:cNvSpPr>
          <p:nvPr/>
        </p:nvSpPr>
        <p:spPr bwMode="auto">
          <a:xfrm>
            <a:off x="699294" y="1588"/>
            <a:ext cx="6378575" cy="1830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54864" tIns="54864" rIns="54864" bIns="54864"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a:ln>
                  <a:noFill/>
                </a:ln>
                <a:solidFill>
                  <a:schemeClr val="tx2"/>
                </a:solidFill>
                <a:effectLst/>
                <a:latin typeface="Myriad Pro" panose="020B0503030403020204" pitchFamily="34" charset="0"/>
              </a:rPr>
              <a:t>Open House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a:ln>
                  <a:noFill/>
                </a:ln>
                <a:solidFill>
                  <a:schemeClr val="tx2"/>
                </a:solidFill>
                <a:effectLst/>
                <a:latin typeface="Myriad Pro" panose="020B0503030403020204" pitchFamily="34" charset="0"/>
              </a:rPr>
              <a:t>Thursday</a:t>
            </a:r>
            <a:r>
              <a:rPr lang="en-US" altLang="en-US" sz="2400" b="1" i="1" dirty="0">
                <a:solidFill>
                  <a:schemeClr val="tx2"/>
                </a:solidFill>
                <a:latin typeface="Myriad Pro" panose="020B0503030403020204" pitchFamily="34" charset="0"/>
              </a:rPr>
              <a:t> 11a-1p</a:t>
            </a:r>
            <a:endParaRPr kumimoji="0" lang="en-US" altLang="en-US" sz="2400" b="1" i="1" u="none" strike="noStrike" cap="none" normalizeH="0" baseline="0" dirty="0">
              <a:ln>
                <a:noFill/>
              </a:ln>
              <a:solidFill>
                <a:schemeClr val="tx2"/>
              </a:solidFill>
              <a:effectLst/>
              <a:latin typeface="Myriad Pro" panose="020B0503030403020204" pitchFamily="34" charset="0"/>
            </a:endParaRPr>
          </a:p>
        </p:txBody>
      </p:sp>
      <p:sp>
        <p:nvSpPr>
          <p:cNvPr id="6" name="Text Box 5">
            <a:extLst>
              <a:ext uri="{FF2B5EF4-FFF2-40B4-BE49-F238E27FC236}">
                <a16:creationId xmlns:a16="http://schemas.microsoft.com/office/drawing/2014/main" id="{A2F02AF9-A0A0-41C9-B260-F2219C067C54}"/>
              </a:ext>
            </a:extLst>
          </p:cNvPr>
          <p:cNvSpPr txBox="1">
            <a:spLocks noChangeArrowheads="1"/>
          </p:cNvSpPr>
          <p:nvPr/>
        </p:nvSpPr>
        <p:spPr bwMode="auto">
          <a:xfrm>
            <a:off x="4763" y="7415713"/>
            <a:ext cx="7767637" cy="1481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54864" tIns="54864" rIns="54864" bIns="54864" numCol="1" anchor="t" anchorCtr="0" compatLnSpc="1">
            <a:prstTxWarp prst="textNoShape">
              <a:avLst/>
            </a:prstTxWarp>
          </a:bodyPr>
          <a:lstStyle/>
          <a:p>
            <a:pPr lvl="0" algn="ctr" defTabSz="914400" eaLnBrk="0" fontAlgn="base" hangingPunct="0">
              <a:spcBef>
                <a:spcPct val="0"/>
              </a:spcBef>
              <a:spcAft>
                <a:spcPct val="0"/>
              </a:spcAft>
            </a:pPr>
            <a:r>
              <a:rPr lang="en-US" altLang="en-US" sz="1500" dirty="0">
                <a:solidFill>
                  <a:srgbClr val="062340"/>
                </a:solidFill>
                <a:latin typeface="Myriad Pro" panose="020B0503030403020204" pitchFamily="34" charset="0"/>
              </a:rPr>
              <a:t>Beautiful 3BR/2.5BA Townhouse with the heart of Mount Pleasant. This modern open floor plan concept comes with stylish fixtures, dark hard wood floors, amazing kitchen with a huge pantry. Huge master bedroom with a modern bathroom and a walk-in closet. A spacious balcony off the main living area over looks the Marsh Pointe courtyard. The pragmatic design utilities every inch with plenty of storage space. The exclusive Marsh Pointe subsection has deep water dock facilities, clubhouse, a neighborhood pool, exercise area, and jog/walk trails.</a:t>
            </a:r>
            <a:endParaRPr kumimoji="0" lang="en-US" altLang="en-US" sz="1800" b="0" i="0" u="none" strike="noStrike" cap="none" normalizeH="0" baseline="0" dirty="0">
              <a:ln>
                <a:noFill/>
              </a:ln>
              <a:solidFill>
                <a:schemeClr val="tx1"/>
              </a:solidFill>
              <a:effectLst/>
              <a:latin typeface="Myriad Pro" panose="020B0503030403020204" pitchFamily="34" charset="0"/>
            </a:endParaRPr>
          </a:p>
        </p:txBody>
      </p:sp>
      <p:sp>
        <p:nvSpPr>
          <p:cNvPr id="7" name="Text Box 7">
            <a:extLst>
              <a:ext uri="{FF2B5EF4-FFF2-40B4-BE49-F238E27FC236}">
                <a16:creationId xmlns:a16="http://schemas.microsoft.com/office/drawing/2014/main" id="{8199467C-D16A-45E7-B65C-CEB09D9878FA}"/>
              </a:ext>
            </a:extLst>
          </p:cNvPr>
          <p:cNvSpPr txBox="1">
            <a:spLocks noChangeArrowheads="1"/>
          </p:cNvSpPr>
          <p:nvPr/>
        </p:nvSpPr>
        <p:spPr bwMode="auto">
          <a:xfrm>
            <a:off x="583407" y="9220995"/>
            <a:ext cx="1914525" cy="757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rgbClr val="062340"/>
                </a:solidFill>
                <a:effectLst/>
                <a:latin typeface="Myriad Pro" panose="020B0503030403020204" pitchFamily="34" charset="0"/>
              </a:rPr>
              <a:t>Jason Newhauser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62340"/>
                </a:solidFill>
                <a:effectLst/>
                <a:latin typeface="Myriad Pro" panose="020B0503030403020204" pitchFamily="34" charset="0"/>
              </a:rPr>
              <a:t>(843) 534-6564</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62340"/>
                </a:solidFill>
                <a:effectLst/>
                <a:latin typeface="Myriad Pro" panose="020B0503030403020204" pitchFamily="34" charset="0"/>
              </a:rPr>
              <a:t>jasonsellscharleston@gmail.com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062340"/>
                </a:solidFill>
                <a:effectLst/>
                <a:latin typeface="Myriad Pro" panose="020B0503030403020204" pitchFamily="34" charset="0"/>
              </a:rPr>
              <a:t>www.jasonnewhauser.com</a:t>
            </a:r>
            <a:endParaRPr kumimoji="0" lang="en-US" altLang="en-US" sz="1800" b="0" i="0" u="none" strike="noStrike" cap="none" normalizeH="0" baseline="0">
              <a:ln>
                <a:noFill/>
              </a:ln>
              <a:solidFill>
                <a:schemeClr val="tx1"/>
              </a:solidFill>
              <a:effectLst/>
              <a:latin typeface="Myriad Pro" panose="020B0503030403020204" pitchFamily="34" charset="0"/>
            </a:endParaRPr>
          </a:p>
        </p:txBody>
      </p:sp>
      <p:pic>
        <p:nvPicPr>
          <p:cNvPr id="1042" name="Picture 18" descr="4860">
            <a:extLst>
              <a:ext uri="{FF2B5EF4-FFF2-40B4-BE49-F238E27FC236}">
                <a16:creationId xmlns:a16="http://schemas.microsoft.com/office/drawing/2014/main" id="{50C74AA8-4A64-4606-B7EC-B510E03E22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978" r="978"/>
          <a:stretch>
            <a:fillRect/>
          </a:stretch>
        </p:blipFill>
        <p:spPr bwMode="auto">
          <a:xfrm>
            <a:off x="4763" y="9236870"/>
            <a:ext cx="479425"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3" name="Picture 19" descr="cbcarolinas">
            <a:extLst>
              <a:ext uri="{FF2B5EF4-FFF2-40B4-BE49-F238E27FC236}">
                <a16:creationId xmlns:a16="http://schemas.microsoft.com/office/drawing/2014/main" id="{ADF90D82-5EFB-4547-850B-70FBE42BA4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0013" y="9251157"/>
            <a:ext cx="1322387" cy="696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8" name="Text Box 20">
            <a:extLst>
              <a:ext uri="{FF2B5EF4-FFF2-40B4-BE49-F238E27FC236}">
                <a16:creationId xmlns:a16="http://schemas.microsoft.com/office/drawing/2014/main" id="{959E4723-29FB-4F56-977B-552D1EDB88B4}"/>
              </a:ext>
            </a:extLst>
          </p:cNvPr>
          <p:cNvSpPr txBox="1">
            <a:spLocks noChangeArrowheads="1"/>
          </p:cNvSpPr>
          <p:nvPr/>
        </p:nvSpPr>
        <p:spPr bwMode="auto">
          <a:xfrm>
            <a:off x="3886199" y="9220995"/>
            <a:ext cx="2563813" cy="757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62340"/>
                </a:solidFill>
                <a:effectLst/>
                <a:latin typeface="Myriad Pro" panose="020B0503030403020204" pitchFamily="34" charset="0"/>
              </a:rPr>
              <a:t>Coldwell Banker Residential Brokerage</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62340"/>
                </a:solidFill>
                <a:effectLst/>
                <a:latin typeface="Myriad Pro" panose="020B0503030403020204" pitchFamily="34" charset="0"/>
              </a:rPr>
              <a:t>1127 Queensborough Blvd. 103</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62340"/>
                </a:solidFill>
                <a:effectLst/>
                <a:latin typeface="Myriad Pro" panose="020B0503030403020204" pitchFamily="34" charset="0"/>
              </a:rPr>
              <a:t>Mt Pleasant, SC 29464</a:t>
            </a:r>
            <a:endParaRPr kumimoji="0" lang="en-US" altLang="en-US" sz="1800" b="0" i="0" u="none" strike="noStrike" cap="none" normalizeH="0" baseline="0" dirty="0">
              <a:ln>
                <a:noFill/>
              </a:ln>
              <a:solidFill>
                <a:schemeClr val="tx1"/>
              </a:solidFill>
              <a:effectLst/>
              <a:latin typeface="Myriad Pro" panose="020B0503030403020204" pitchFamily="34" charset="0"/>
            </a:endParaRPr>
          </a:p>
        </p:txBody>
      </p:sp>
      <p:pic>
        <p:nvPicPr>
          <p:cNvPr id="1030" name="Picture 6">
            <a:extLst>
              <a:ext uri="{FF2B5EF4-FFF2-40B4-BE49-F238E27FC236}">
                <a16:creationId xmlns:a16="http://schemas.microsoft.com/office/drawing/2014/main" id="{453AF797-B275-4B88-BB4D-2698DAA28B99}"/>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97030" y="166688"/>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a:extLst>
              <a:ext uri="{FF2B5EF4-FFF2-40B4-BE49-F238E27FC236}">
                <a16:creationId xmlns:a16="http://schemas.microsoft.com/office/drawing/2014/main" id="{8E91199F-1715-4427-A215-45950EE7D752}"/>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197030" y="1148266"/>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3" name="Picture 9">
            <a:extLst>
              <a:ext uri="{FF2B5EF4-FFF2-40B4-BE49-F238E27FC236}">
                <a16:creationId xmlns:a16="http://schemas.microsoft.com/office/drawing/2014/main" id="{905E9D2F-D72B-41BD-BA17-F9D057B3C691}"/>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0372" b="22961"/>
          <a:stretch/>
        </p:blipFill>
        <p:spPr bwMode="auto">
          <a:xfrm>
            <a:off x="6197030" y="4093000"/>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4" name="Picture 10">
            <a:extLst>
              <a:ext uri="{FF2B5EF4-FFF2-40B4-BE49-F238E27FC236}">
                <a16:creationId xmlns:a16="http://schemas.microsoft.com/office/drawing/2014/main" id="{B8DB4CA5-A456-4316-AECB-D1F9D02FD476}"/>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1889" b="9222"/>
          <a:stretch/>
        </p:blipFill>
        <p:spPr bwMode="auto">
          <a:xfrm>
            <a:off x="6197030" y="5074578"/>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a:extLst>
              <a:ext uri="{FF2B5EF4-FFF2-40B4-BE49-F238E27FC236}">
                <a16:creationId xmlns:a16="http://schemas.microsoft.com/office/drawing/2014/main" id="{C0136E94-9D07-4468-B9B0-FC44E492F118}"/>
              </a:ext>
            </a:extLst>
          </p:cNvPr>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03770" y="166688"/>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6" name="Picture 12">
            <a:extLst>
              <a:ext uri="{FF2B5EF4-FFF2-40B4-BE49-F238E27FC236}">
                <a16:creationId xmlns:a16="http://schemas.microsoft.com/office/drawing/2014/main" id="{53935A6F-3530-4D63-A9AD-E96EFA189773}"/>
              </a:ext>
            </a:extLst>
          </p:cNvPr>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203770" y="1148266"/>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7" name="Picture 13">
            <a:extLst>
              <a:ext uri="{FF2B5EF4-FFF2-40B4-BE49-F238E27FC236}">
                <a16:creationId xmlns:a16="http://schemas.microsoft.com/office/drawing/2014/main" id="{C3C08AFE-C712-4856-A97D-DA3F9533E992}"/>
              </a:ext>
            </a:extLst>
          </p:cNvPr>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203770" y="2129844"/>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8" name="Picture 14">
            <a:extLst>
              <a:ext uri="{FF2B5EF4-FFF2-40B4-BE49-F238E27FC236}">
                <a16:creationId xmlns:a16="http://schemas.microsoft.com/office/drawing/2014/main" id="{831281AF-519F-41C7-86D7-21EEBA0F98D5}"/>
              </a:ext>
            </a:extLst>
          </p:cNvPr>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203770" y="4093000"/>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a:extLst>
              <a:ext uri="{FF2B5EF4-FFF2-40B4-BE49-F238E27FC236}">
                <a16:creationId xmlns:a16="http://schemas.microsoft.com/office/drawing/2014/main" id="{2ABFD0E0-D6AC-403B-BA9A-4CE6ACE1A489}"/>
              </a:ext>
            </a:extLst>
          </p:cNvPr>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203770" y="3111422"/>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0" name="Picture 16">
            <a:extLst>
              <a:ext uri="{FF2B5EF4-FFF2-40B4-BE49-F238E27FC236}">
                <a16:creationId xmlns:a16="http://schemas.microsoft.com/office/drawing/2014/main" id="{AB04056C-0BC1-4658-84BF-78A70CF6E139}"/>
              </a:ext>
            </a:extLst>
          </p:cNvPr>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6197030" y="2129844"/>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1" name="Picture 17">
            <a:extLst>
              <a:ext uri="{FF2B5EF4-FFF2-40B4-BE49-F238E27FC236}">
                <a16:creationId xmlns:a16="http://schemas.microsoft.com/office/drawing/2014/main" id="{9B3089C7-CD5B-43FC-956C-55C501F10A34}"/>
              </a:ext>
            </a:extLst>
          </p:cNvPr>
          <p:cNvPicPr>
            <a:picLocks noChangeAspect="1" noChangeArrowheads="1"/>
          </p:cNvPicPr>
          <p:nvPr/>
        </p:nvPicPr>
        <p:blipFill rotWithShape="1">
          <a:blip r:embed="rId15">
            <a:extLst>
              <a:ext uri="{28A0092B-C50C-407E-A947-70E740481C1C}">
                <a14:useLocalDpi xmlns:a14="http://schemas.microsoft.com/office/drawing/2010/main" val="0"/>
              </a:ext>
            </a:extLst>
          </a:blip>
          <a:srcRect t="24024" b="31578"/>
          <a:stretch/>
        </p:blipFill>
        <p:spPr bwMode="auto">
          <a:xfrm>
            <a:off x="6197030" y="3111422"/>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1" name="Picture 10">
            <a:extLst>
              <a:ext uri="{FF2B5EF4-FFF2-40B4-BE49-F238E27FC236}">
                <a16:creationId xmlns:a16="http://schemas.microsoft.com/office/drawing/2014/main" id="{57C26DFE-92FE-47AD-9382-EEF7CFE43A78}"/>
              </a:ext>
            </a:extLst>
          </p:cNvPr>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203770" y="5074578"/>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2722054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152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Myriad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cp:revision>
  <dcterms:created xsi:type="dcterms:W3CDTF">2018-10-02T11:42:07Z</dcterms:created>
  <dcterms:modified xsi:type="dcterms:W3CDTF">2018-10-10T11:30:35Z</dcterms:modified>
</cp:coreProperties>
</file>