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50" d="100"/>
          <a:sy n="50" d="100"/>
        </p:scale>
        <p:origin x="2628" y="3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3/15/2018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ate@mattoneillteam.com" TargetMode="External"/><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54" y="914400"/>
            <a:ext cx="7772400" cy="518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5867400"/>
            <a:ext cx="7772400" cy="1177434"/>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2">
                    <a:lumMod val="50000"/>
                  </a:schemeClr>
                </a:solidFill>
                <a:latin typeface="Palatino Linotype" panose="02040502050505030304" pitchFamily="18" charset="0"/>
              </a:rPr>
              <a:t>3140 Pignatelli Crescent</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Dunes West ~ Mount Pleasant, SC 29466</a:t>
            </a:r>
          </a:p>
          <a:p>
            <a:pPr algn="ctr"/>
            <a:r>
              <a:rPr lang="en-US" sz="1800" dirty="0">
                <a:solidFill>
                  <a:schemeClr val="bg2">
                    <a:lumMod val="50000"/>
                  </a:schemeClr>
                </a:solidFill>
                <a:latin typeface="Palatino Linotype" panose="02040502050505030304" pitchFamily="18" charset="0"/>
              </a:rPr>
              <a:t>MLS# 17029742 ~ $1,289,000</a:t>
            </a:r>
          </a:p>
        </p:txBody>
      </p:sp>
      <p:sp>
        <p:nvSpPr>
          <p:cNvPr id="5" name="Rectangle 4"/>
          <p:cNvSpPr/>
          <p:nvPr/>
        </p:nvSpPr>
        <p:spPr>
          <a:xfrm>
            <a:off x="-6350" y="0"/>
            <a:ext cx="7772400" cy="938719"/>
          </a:xfrm>
          <a:prstGeom prst="rect">
            <a:avLst/>
          </a:prstGeom>
        </p:spPr>
        <p:txBody>
          <a:bodyPr wrap="square">
            <a:spAutoFit/>
          </a:bodyPr>
          <a:lstStyle/>
          <a:p>
            <a:pPr algn="ctr"/>
            <a:r>
              <a:rPr lang="en-US" sz="3000" b="1" i="1" dirty="0">
                <a:ln w="3175">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Seller Offering $15,000 Upgrade Concession</a:t>
            </a:r>
          </a:p>
          <a:p>
            <a:pPr algn="ctr"/>
            <a:r>
              <a:rPr lang="en-US" sz="2500" b="1" i="1" dirty="0">
                <a:ln w="3175">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To Be Paid To Buyer With Seller Closing Proceeds!</a:t>
            </a:r>
            <a:endParaRPr lang="en-US" sz="2500" b="1" i="1" dirty="0">
              <a:ln w="3175">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Nate Gainey     </a:t>
            </a:r>
            <a:r>
              <a:rPr lang="en-US" sz="1600" dirty="0">
                <a:solidFill>
                  <a:schemeClr val="tx1"/>
                </a:solidFill>
                <a:latin typeface="Palatino Linotype" panose="02040502050505030304" pitchFamily="18" charset="0"/>
                <a:hlinkClick r:id="rId3"/>
              </a:rPr>
              <a:t>nate@mattoneillteam.com</a:t>
            </a:r>
            <a:r>
              <a:rPr lang="en-US" sz="1600" dirty="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8083019" y="4343400"/>
            <a:ext cx="4114800" cy="2462213"/>
          </a:xfrm>
          <a:prstGeom prst="rect">
            <a:avLst/>
          </a:prstGeom>
        </p:spPr>
        <p:txBody>
          <a:bodyPr wrap="square" numCol="1" anchor="ctr">
            <a:spAutoFit/>
          </a:bodyPr>
          <a:lstStyle/>
          <a:p>
            <a:pPr algn="ctr"/>
            <a:r>
              <a:rPr lang="en-US" sz="1100" dirty="0">
                <a:solidFill>
                  <a:schemeClr val="bg2">
                    <a:lumMod val="25000"/>
                  </a:schemeClr>
                </a:solidFill>
                <a:latin typeface="Palatino Linotype" panose="02040502050505030304" pitchFamily="18" charset="0"/>
                <a:cs typeface="Times New Roman" panose="02020603050405020304" pitchFamily="18" charset="0"/>
              </a:rPr>
              <a:t>Spacious and beautiful are two words that will continually come to mind when you view this stunning two story home in the gated community of Dunes West. The front yard, the back yard, the master bedroom, the finished space &amp; storage space on the third level, the three car garage, all these spaces are large! The welcoming front porch, the soaring ceilings in the 2 story family room with its floor to ceiling windows, the eat-in kitchen, formal dining room &amp; first floor guest suite are all beautiful components of this house that make it a home &amp; provide you with several WOW moments when touring the residence. It'll be very easy to envision family &amp; friends comfortably gathering here. Don't forget to take advantage of the community's world class amenities that make home seem like vacation!</a:t>
            </a: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3" y="7086600"/>
            <a:ext cx="3840480" cy="2607398"/>
          </a:xfrm>
          <a:prstGeom prst="rect">
            <a:avLst/>
          </a:prstGeom>
        </p:spPr>
      </p:pic>
      <p:pic>
        <p:nvPicPr>
          <p:cNvPr id="23" name="Picture 2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30966" y="7086600"/>
            <a:ext cx="3840480" cy="2607399"/>
          </a:xfrm>
          <a:prstGeom prst="rect">
            <a:avLst/>
          </a:prstGeom>
        </p:spPr>
      </p:pic>
      <p:pic>
        <p:nvPicPr>
          <p:cNvPr id="24" name="Picture 2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53" y="9794475"/>
            <a:ext cx="3840480" cy="2607398"/>
          </a:xfrm>
          <a:prstGeom prst="rect">
            <a:avLst/>
          </a:prstGeom>
        </p:spPr>
      </p:pic>
      <p:pic>
        <p:nvPicPr>
          <p:cNvPr id="25" name="Picture 2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930966" y="9794474"/>
            <a:ext cx="3840480" cy="2607399"/>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TotalTime>
  <Words>176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2018-03-15T15:49:24Z</dcterms:modified>
</cp:coreProperties>
</file>