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Merriweather" panose="00000500000000000000" pitchFamily="2" charset="0"/>
      <p:regular r:id="rId4"/>
      <p:bold r:id="rId5"/>
      <p:italic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SemiBold" panose="000007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770" y="3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rgbClr val="FF0000"/>
                </a:solidFill>
              </a:rPr>
              <a:t>DO NOT ALTER LAYOUT. YOUR FILE WILL BE RETURNED OR EDITED IF IT IS RECEIVED ALTERED.</a:t>
            </a: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24300" y="182825"/>
            <a:ext cx="7315800" cy="762000"/>
          </a:xfrm>
          <a:prstGeom prst="round1Rect">
            <a:avLst>
              <a:gd name="adj" fmla="val 43081"/>
            </a:avLst>
          </a:prstGeom>
          <a:solidFill>
            <a:srgbClr val="B2D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035800" y="4667775"/>
            <a:ext cx="3504300" cy="4917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24300" y="9517975"/>
            <a:ext cx="7315800" cy="2595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4300" y="7646475"/>
            <a:ext cx="7315800" cy="1811700"/>
          </a:xfrm>
          <a:prstGeom prst="rect">
            <a:avLst/>
          </a:prstGeom>
          <a:solidFill>
            <a:srgbClr val="B2D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5059975" y="8451175"/>
            <a:ext cx="2480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Helping buyers and sellers with</a:t>
            </a:r>
            <a:br>
              <a:rPr lang="en" sz="9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every aspect of real estate since 1992.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30425" y="7893100"/>
            <a:ext cx="1139199" cy="55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575" y="9128328"/>
            <a:ext cx="462600" cy="37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800" y="8983075"/>
            <a:ext cx="852951" cy="2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4450" y="8815100"/>
            <a:ext cx="546350" cy="4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6775" y="9016350"/>
            <a:ext cx="782574" cy="1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240050" y="9518275"/>
            <a:ext cx="73101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Real Estate • Mortgage • Insurance • Business Brokerage • Property Management</a:t>
            </a:r>
            <a:endParaRPr sz="13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s://charlestonvirtualhomes.com/2220259/" TargetMode="External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/>
        </p:nvSpPr>
        <p:spPr>
          <a:xfrm>
            <a:off x="4035800" y="5181375"/>
            <a:ext cx="3504300" cy="23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MLS# 22016759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$725,000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3 Bedrooms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2½  Baths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2,416 Square Feet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Renovated Kitchen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Private Fenced Yard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Large Screened Porch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Patio Perfect for Entertaining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Montserrat"/>
                <a:ea typeface="Montserrat"/>
                <a:cs typeface="Montserrat"/>
                <a:sym typeface="Montserrat"/>
              </a:rPr>
              <a:t>        </a:t>
            </a:r>
            <a:endParaRPr lang="en-US"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Montserrat"/>
                <a:ea typeface="Montserrat"/>
                <a:cs typeface="Montserrat"/>
                <a:sym typeface="Montserrat"/>
                <a:hlinkClick r:id="rId3"/>
              </a:rPr>
              <a:t>TAKE A VIRTUAL TOUR</a:t>
            </a:r>
            <a:endParaRPr lang="en-US" sz="1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4"/>
          <a:srcRect l="2907" r="2907"/>
          <a:stretch/>
        </p:blipFill>
        <p:spPr>
          <a:xfrm>
            <a:off x="230050" y="1123575"/>
            <a:ext cx="4829674" cy="3419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>
          <a:blip r:embed="rId5"/>
          <a:srcRect l="7679" r="7679"/>
          <a:stretch/>
        </p:blipFill>
        <p:spPr>
          <a:xfrm>
            <a:off x="230050" y="4665727"/>
            <a:ext cx="3686423" cy="290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>
          <a:blip r:embed="rId6"/>
          <a:srcRect/>
          <a:stretch/>
        </p:blipFill>
        <p:spPr>
          <a:xfrm>
            <a:off x="415558" y="7846586"/>
            <a:ext cx="1054676" cy="1464829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" name="Google Shape;33;p4"/>
          <p:cNvSpPr txBox="1"/>
          <p:nvPr/>
        </p:nvSpPr>
        <p:spPr>
          <a:xfrm>
            <a:off x="230050" y="187350"/>
            <a:ext cx="73101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Merriweather"/>
                <a:ea typeface="Merriweather"/>
                <a:cs typeface="Merriweather"/>
                <a:sym typeface="Merriweather"/>
              </a:rPr>
              <a:t>NEW LISTING</a:t>
            </a:r>
            <a:endParaRPr lang="en-US" sz="2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Merriweather"/>
                <a:ea typeface="Merriweather"/>
                <a:cs typeface="Merriweather"/>
                <a:sym typeface="Merriweather"/>
              </a:rPr>
              <a:t>Open House Sat &amp; Sun from 12-3</a:t>
            </a:r>
            <a:endParaRPr sz="22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" name="Google Shape;34;p4"/>
          <p:cNvSpPr txBox="1"/>
          <p:nvPr/>
        </p:nvSpPr>
        <p:spPr>
          <a:xfrm>
            <a:off x="4035800" y="4668500"/>
            <a:ext cx="35043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3144 Treadwell Street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Hamlin Plantation | Mt Pleasant</a:t>
            </a:r>
            <a:endParaRPr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1663195" y="7969400"/>
            <a:ext cx="3213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Jennifer Nipper-Crockett</a:t>
            </a: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Montserrat"/>
                <a:ea typeface="Montserrat"/>
                <a:cs typeface="Montserrat"/>
                <a:sym typeface="Montserrat"/>
              </a:rPr>
              <a:t>REALTOR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843-478-1800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Jen@AgentOwned.com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AgentOwned.com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 descr="A picture containing indoor, floor, ceiling, living&#10;&#10;Description automatically generated">
            <a:extLst>
              <a:ext uri="{FF2B5EF4-FFF2-40B4-BE49-F238E27FC236}">
                <a16:creationId xmlns:a16="http://schemas.microsoft.com/office/drawing/2014/main" id="{F15EC9E1-6B74-CE3B-F599-DDC23FDD9B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8858" y="1123575"/>
            <a:ext cx="2401242" cy="1601871"/>
          </a:xfrm>
          <a:prstGeom prst="rect">
            <a:avLst/>
          </a:prstGeom>
        </p:spPr>
      </p:pic>
      <p:pic>
        <p:nvPicPr>
          <p:cNvPr id="5" name="Picture 4" descr="A kitchen with wooden floors&#10;&#10;Description automatically generated with low confidence">
            <a:extLst>
              <a:ext uri="{FF2B5EF4-FFF2-40B4-BE49-F238E27FC236}">
                <a16:creationId xmlns:a16="http://schemas.microsoft.com/office/drawing/2014/main" id="{5EBB8774-FA87-9E17-2CAC-35A2F697E3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8858" y="2942499"/>
            <a:ext cx="2401242" cy="16008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77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Montserrat SemiBold</vt:lpstr>
      <vt:lpstr>Arial</vt:lpstr>
      <vt:lpstr>Merriweather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A. Thomas Price</cp:lastModifiedBy>
  <cp:revision>4</cp:revision>
  <dcterms:modified xsi:type="dcterms:W3CDTF">2022-06-24T14:01:19Z</dcterms:modified>
</cp:coreProperties>
</file>