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9" d="100"/>
          <a:sy n="49" d="100"/>
        </p:scale>
        <p:origin x="1494" y="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yourcharlestonhousesearch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mailto:desiree.maurer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5081"/>
            <a:ext cx="7752080" cy="845414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Just Listed - Spacious Cane Bay Home</a:t>
            </a:r>
            <a:b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Open House Saturday from 11-1</a:t>
            </a:r>
            <a:endParaRPr lang="en-US" sz="28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49989"/>
            <a:ext cx="7772400" cy="227436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oudy Old Style" panose="02020502050305020303" pitchFamily="18" charset="0"/>
              </a:rPr>
              <a:t>This beautiful, well-maintained home on a corner lot, features a large open floorplan that welcomes you as you enter the front door! Features of this freshly painted home include**BRAND NEW laminate flooring throughout first floor**Large kitchen with breakfast bar, plentiful cabinet and counter space and pantry**Large family/living room with fireplace offers a relaxing spot for entertaining**First floor Flex Room with closet and half bath that easily be converted into 4th bedroom or play/craft room or office**Upstairs is the real treat with a huge loft perfect for lounging and is surrounded by 2 guest bedrooms, guest bathroom, large laundry room**Escape to your Master </a:t>
            </a:r>
            <a:r>
              <a:rPr lang="en-US" sz="14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ensuite</a:t>
            </a:r>
            <a:r>
              <a:rPr lang="en-US" sz="1400" dirty="0">
                <a:solidFill>
                  <a:schemeClr val="bg1"/>
                </a:solidFill>
                <a:latin typeface="Goudy Old Style" panose="02020502050305020303" pitchFamily="18" charset="0"/>
              </a:rPr>
              <a:t> which has a walk-in closet, dual vanities and separate garden tub and shower. The community pool and Pavilion that can be rented year-round is close by. Enjoy easy access to miles of trails throughout the Cane Bay Community. Schools, shopping, and restaurants are a golf-cart ride away. You'll love living here!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991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Desiree Maurer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Office - (843) 416-2000</a:t>
            </a: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Mobile - (843) 327-9010</a:t>
            </a:r>
            <a:b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4"/>
              </a:rPr>
              <a:t>desiree.maurer1@gmail.com</a:t>
            </a:r>
            <a:endParaRPr lang="en-US" sz="12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5"/>
              </a:rPr>
              <a:t>www.yourcharlestonhousesearch.com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110304"/>
            <a:ext cx="1234339" cy="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94" y="8898925"/>
            <a:ext cx="78581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9550569"/>
            <a:ext cx="12953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Keller Williams Realty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Ct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Ste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200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61" y="7966554"/>
            <a:ext cx="136401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95" y="7966554"/>
            <a:ext cx="136401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6" y="4495592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" y="4496546"/>
            <a:ext cx="1371599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87" y="4497180"/>
            <a:ext cx="1369695" cy="91249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77" y="4496545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69" y="4496546"/>
            <a:ext cx="1371600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3" y="7964027"/>
            <a:ext cx="1371598" cy="9137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03" y="7966554"/>
            <a:ext cx="1363062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556649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314 </a:t>
            </a:r>
            <a:r>
              <a:rPr lang="en-US" sz="2800" b="1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Cantley</a:t>
            </a:r>
            <a:r>
              <a:rPr lang="en-US" sz="28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 Court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Goudy Old Style" panose="02020502050305020303" pitchFamily="18" charset="0"/>
              </a:rPr>
              <a:t>Cane Bay Plantation | Summerville, SC 29486 | MLS# 19013523 | $239,975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" y="980542"/>
            <a:ext cx="3656391" cy="24358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24F35-68BB-469A-B0F3-72AA12E16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14" y="982936"/>
            <a:ext cx="3647718" cy="24301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3F46E6-4A59-484F-B40D-BE212701BF6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64" y="7966554"/>
            <a:ext cx="136401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214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Goudy Old Style</vt:lpstr>
      <vt:lpstr>Office Theme</vt:lpstr>
      <vt:lpstr>Just Listed - Spacious Cane Bay Home Open House Saturday from 11-1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35</cp:revision>
  <dcterms:created xsi:type="dcterms:W3CDTF">2006-08-16T00:00:00Z</dcterms:created>
  <dcterms:modified xsi:type="dcterms:W3CDTF">2019-05-09T13:46:46Z</dcterms:modified>
</cp:coreProperties>
</file>