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2220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6000" r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Don't Miss This Waterfront Bungalow!</a:t>
            </a:r>
            <a:b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Open House Saturday from 1-3pm</a:t>
            </a:r>
            <a:endParaRPr lang="en-US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500" b="1" i="1" dirty="0">
                <a:solidFill>
                  <a:schemeClr val="bg1"/>
                </a:solidFill>
                <a:latin typeface="Goudy Old Style" panose="02020502050305020303" pitchFamily="18" charset="0"/>
              </a:rPr>
              <a:t>MOTIVATED SELLERS! Priced well below recent appraisal!</a:t>
            </a:r>
          </a:p>
          <a:p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A true hidden gem in this adorable renovated, waterfront bungalow with its own tiny "island"! Leave your stresses behind when sitting on your covered patio, listening to only the birds &amp; rustling marsh grasses, enjoying tidal creek views. Live oaks adorn this property &amp; a boat landing is right at the edge so you can launch your </a:t>
            </a:r>
            <a:r>
              <a:rPr lang="en-US" sz="1500" b="1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jon</a:t>
            </a:r>
            <a:r>
              <a:rPr lang="en-US" sz="15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 boat, kayak or paddleboard into the tidal creek which leads out to the Intracoastal Waterway! Home Features: New Kitchen Cabinets, Granite Counters, S/S Appliances**Brand New Laminate Floors**Updated Bathroom**Just a short ride to Avondale, the new Whole Foods, a new school close by, downtown Charleston &amp; the West Ashley Greenway is an easy, close by, bike ride! NO HOA!! This is a truly unique opportunity to own your own slice of paradise so don't miss out!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66" y="449559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4496546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4497180"/>
            <a:ext cx="1371600" cy="9124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96545"/>
            <a:ext cx="1371600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4496228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3" y="7963709"/>
            <a:ext cx="1371598" cy="9143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56649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314 Lantana Drive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Lantana | Charleston, SC 29407 | MLS# 18018808 | $348,550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2" y="979694"/>
            <a:ext cx="3656391" cy="2437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77" y="982936"/>
            <a:ext cx="3652792" cy="24301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69" y="7966554"/>
            <a:ext cx="1371600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196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Don't Miss This Waterfront Bungalow! Open House Saturday from 1-3pm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34</cp:revision>
  <dcterms:created xsi:type="dcterms:W3CDTF">2006-08-16T00:00:00Z</dcterms:created>
  <dcterms:modified xsi:type="dcterms:W3CDTF">2019-04-18T17:09:14Z</dcterms:modified>
</cp:coreProperties>
</file>