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50" d="100"/>
          <a:sy n="50" d="100"/>
        </p:scale>
        <p:origin x="2196" y="4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6000" r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Join Us Saturday from 10a-2p</a:t>
            </a:r>
            <a:b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Just Listed – Waterfront Bungalow</a:t>
            </a:r>
            <a:endParaRPr lang="en-US" sz="2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49989"/>
            <a:ext cx="7772400" cy="2274360"/>
          </a:xfrm>
        </p:spPr>
        <p:txBody>
          <a:bodyPr anchor="ctr">
            <a:no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A true hidden gem in this adorable renovated, waterfront bungalow w/its own tiny ''island''! Leave your stresses behind when sitting on your covered patio, listening to only the birds &amp; rustling marsh grasses, enjoying Stono Creek views. Live oaks adorn this property &amp; a boat landing is right at the edge so you can launch your </a:t>
            </a:r>
            <a:r>
              <a:rPr lang="en-US" sz="1500" b="1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jon</a:t>
            </a:r>
            <a:r>
              <a:rPr lang="en-US" sz="15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 boat, kayak or paddleboard into the tidal creek which leads out to the Intracoastal Waterway! Home Features: New Kitchen Cabinets, Granite Counters, S/S Appliances**Brand New Laminate Floors**Updated Bathroom**You are just a short ride to Avondale, the new Whole Foods, a new school close by, downtown Charleston &amp; the West Ashley Greenway is an easy, close by, bike ride! NO HOA!! This is a truly unique opportunity to own your own waterfront slice of paradise!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991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Office - (843) 416-2000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327-9010</a:t>
            </a:r>
            <a:b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4"/>
              </a:rPr>
              <a:t>desiree.maurer1@gmail.com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5"/>
              </a:rPr>
              <a:t>www.yourcharlestonhousesearch.com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10304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4" y="8898925"/>
            <a:ext cx="78581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550569"/>
            <a:ext cx="1295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6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6" y="4495592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4496546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4497180"/>
            <a:ext cx="1371600" cy="9124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96545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4496228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3" y="7963709"/>
            <a:ext cx="1371598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556649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314 Lantana Drive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Goudy Old Style" panose="02020502050305020303" pitchFamily="18" charset="0"/>
              </a:rPr>
              <a:t>Lantana | Charleston, SC 29407 | MLS# 18018808 | $424,777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979694"/>
            <a:ext cx="3656391" cy="24375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77" y="982936"/>
            <a:ext cx="3652792" cy="24301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186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Join Us Saturday from 10a-2p Just Listed – Waterfront Bungalow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29</cp:revision>
  <dcterms:created xsi:type="dcterms:W3CDTF">2006-08-16T00:00:00Z</dcterms:created>
  <dcterms:modified xsi:type="dcterms:W3CDTF">2018-07-11T10:22:58Z</dcterms:modified>
</cp:coreProperties>
</file>