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9" d="100"/>
          <a:sy n="49" d="100"/>
        </p:scale>
        <p:origin x="2220" y="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g"/><Relationship Id="rId3" Type="http://schemas.microsoft.com/office/2007/relationships/hdphoto" Target="../media/hdphoto1.wdp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17" Type="http://schemas.openxmlformats.org/officeDocument/2006/relationships/image" Target="../media/image14.jpg"/><Relationship Id="rId2" Type="http://schemas.openxmlformats.org/officeDocument/2006/relationships/image" Target="../media/image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yourcharlestonhousesearch.com/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mailto:desiree.maurer1@gmail.com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6000" r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-5081"/>
            <a:ext cx="7752080" cy="845414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Join Us For A Waterfront Open House</a:t>
            </a:r>
            <a:b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Sunday 12-2pm</a:t>
            </a:r>
            <a:endParaRPr lang="en-US" sz="28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49989"/>
            <a:ext cx="7772400" cy="2274360"/>
          </a:xfrm>
        </p:spPr>
        <p:txBody>
          <a:bodyPr anchor="ctr">
            <a:noAutofit/>
          </a:bodyPr>
          <a:lstStyle/>
          <a:p>
            <a:r>
              <a:rPr lang="en-US" sz="1500" b="1" i="1" dirty="0">
                <a:solidFill>
                  <a:schemeClr val="bg1"/>
                </a:solidFill>
                <a:latin typeface="Goudy Old Style" panose="02020502050305020303" pitchFamily="18" charset="0"/>
              </a:rPr>
              <a:t>MOTIVATED SELLERS!</a:t>
            </a:r>
          </a:p>
          <a:p>
            <a:r>
              <a:rPr lang="en-US" sz="15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 A true hidden gem in this adorable renovated, waterfront bungalow with its own tiny ''island''! Leave your stresses behind when sitting on your covered patio, listening to only the birds &amp; rustling marsh grasses, enjoying tidal creek views. Live oaks adorn this property &amp; a boat landing is right at the edge so you can launch your </a:t>
            </a:r>
            <a:r>
              <a:rPr lang="en-US" sz="1500" b="1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jon</a:t>
            </a:r>
            <a:r>
              <a:rPr lang="en-US" sz="15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 boat, kayak or paddleboard into the tidal creek which leads out to the Intracoastal Waterway! Home Features: New Kitchen Cabinets, Granite Counters, S/S Appliances**Brand New Laminate Floors**Updated Bathroom**Just a short ride to Avondale, the new Whole Foods, a new school close by, downtown Charleston &amp; the West Ashley Greenway is an easy, close by, bike ride! NO HOA!! APPRAISAL IN HAND! This is a truly unique opportunity to own your own slice of paradise so don't miss out!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991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Desiree Maurer</a:t>
            </a:r>
            <a:b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Office - (843) 416-2000</a:t>
            </a: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Mobile - (843) 327-9010</a:t>
            </a:r>
            <a:b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4"/>
              </a:rPr>
              <a:t>desiree.maurer1@gmail.com</a:t>
            </a:r>
            <a:endParaRPr lang="en-US" sz="12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5"/>
              </a:rPr>
              <a:t>www.yourcharlestonhousesearch.com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</a:t>
            </a:r>
            <a:endParaRPr lang="en-US" sz="10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110304"/>
            <a:ext cx="1234339" cy="8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94" y="8898925"/>
            <a:ext cx="785812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9550569"/>
            <a:ext cx="12953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Keller Williams Realty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496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Bramson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Ct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Ste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200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Mt. Pleasant, SC 29464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66" y="7966554"/>
            <a:ext cx="137160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966554"/>
            <a:ext cx="137160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66" y="4495592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" y="4496546"/>
            <a:ext cx="1371600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4" y="4497180"/>
            <a:ext cx="1371600" cy="91249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96545"/>
            <a:ext cx="1371600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69" y="4496228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3" y="7963709"/>
            <a:ext cx="1371598" cy="9143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4" y="7966554"/>
            <a:ext cx="137160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556649"/>
            <a:ext cx="7772400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314 Lantana Drive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Goudy Old Style" panose="02020502050305020303" pitchFamily="18" charset="0"/>
              </a:rPr>
              <a:t>Lantana | Charleston, SC 29407 | MLS# 18018808 | $359,000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" y="979694"/>
            <a:ext cx="3656391" cy="24375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724F35-68BB-469A-B0F3-72AA12E16E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77" y="982936"/>
            <a:ext cx="3652792" cy="24301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3F46E6-4A59-484F-B40D-BE212701BF6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69" y="7966554"/>
            <a:ext cx="137160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196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Goudy Old Style</vt:lpstr>
      <vt:lpstr>Office Theme</vt:lpstr>
      <vt:lpstr>Join Us For A Waterfront Open House Sunday 12-2pm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33</cp:revision>
  <dcterms:created xsi:type="dcterms:W3CDTF">2006-08-16T00:00:00Z</dcterms:created>
  <dcterms:modified xsi:type="dcterms:W3CDTF">2018-11-07T21:21:57Z</dcterms:modified>
</cp:coreProperties>
</file>