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6"/>
            <a:ext cx="5129912" cy="38474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Price Reduced On The Ashley River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2"/>
            <a:ext cx="9144000" cy="13858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Riverfront property with fantastic outdoor living space including a pool! This home has been meticulously renovated and is on the Ashley River with a dock and a floater. It sits on a bluff above the Ashley where beautiful views abound. Flood Insurance is not required. The exterior is old Charleston brick and cypress. The 1st floor master suite has a sitting area where you can look out over the Ashley while you have your morning coffee. The den has a pickled faux cypress finish and includes a wet bar with beautiful wood counters. The kitchen has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corian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counter tops and a nice pantry. The den looks out over the large swimming pool and the river below. You can also enjoy a fire under the gazebo in cooler months. Fish or throw the cast net from the dock which includes a jet dock, bring your boat! This truly is a unique property with many quality touches, you have to see it to fully appreciate the craftsmanship.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314 Shaftesbury Lane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29485 ~ MLS# 16020652</a:t>
            </a:r>
          </a:p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 to </a:t>
            </a:r>
            <a:r>
              <a:rPr lang="en-US" sz="1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$677,000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Price Reduced On The Ashley River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19</cp:revision>
  <dcterms:created xsi:type="dcterms:W3CDTF">2006-08-16T00:00:00Z</dcterms:created>
  <dcterms:modified xsi:type="dcterms:W3CDTF">2016-09-14T14:16:56Z</dcterms:modified>
</cp:coreProperties>
</file>