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FFCC"/>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834" y="-8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76439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292405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6366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060825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503871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573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7864CD-54CD-4BDB-B05D-957ACBC9DE10}" type="datetimeFigureOut">
              <a:rPr lang="en-US" smtClean="0"/>
              <a:t>11/11/2017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54770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7864CD-54CD-4BDB-B05D-957ACBC9DE10}" type="datetimeFigureOut">
              <a:rPr lang="en-US" smtClean="0"/>
              <a:t>11/11/2017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701644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864CD-54CD-4BDB-B05D-957ACBC9DE10}" type="datetimeFigureOut">
              <a:rPr lang="en-US" smtClean="0"/>
              <a:t>11/11/2017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037793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33065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3898972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67864CD-54CD-4BDB-B05D-957ACBC9DE10}" type="datetimeFigureOut">
              <a:rPr lang="en-US" smtClean="0"/>
              <a:t>11/11/2017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9983BDC-B1ED-4D2E-B5F6-992D7FEDB654}" type="slidenum">
              <a:rPr lang="en-US" smtClean="0"/>
              <a:t>‹#›</a:t>
            </a:fld>
            <a:endParaRPr lang="en-US"/>
          </a:p>
        </p:txBody>
      </p:sp>
    </p:spTree>
    <p:extLst>
      <p:ext uri="{BB962C8B-B14F-4D97-AF65-F5344CB8AC3E}">
        <p14:creationId xmlns:p14="http://schemas.microsoft.com/office/powerpoint/2010/main" val="1079604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 name="Rectangle: Rounded Corners 10"/>
          <p:cNvSpPr/>
          <p:nvPr/>
        </p:nvSpPr>
        <p:spPr>
          <a:xfrm>
            <a:off x="2666775" y="8927190"/>
            <a:ext cx="1652586" cy="27395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Rounded Corners 21"/>
          <p:cNvSpPr/>
          <p:nvPr/>
        </p:nvSpPr>
        <p:spPr>
          <a:xfrm>
            <a:off x="3114675" y="8715376"/>
            <a:ext cx="771525" cy="69528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descr="20160803175114985293000000-o"/>
          <p:cNvSpPr>
            <a:spLocks noChangeArrowheads="1"/>
          </p:cNvSpPr>
          <p:nvPr/>
        </p:nvSpPr>
        <p:spPr bwMode="auto">
          <a:xfrm>
            <a:off x="403225" y="449943"/>
            <a:ext cx="6975475" cy="9154432"/>
          </a:xfrm>
          <a:prstGeom prst="rect">
            <a:avLst/>
          </a:prstGeom>
          <a:noFill/>
          <a:ln w="76200" algn="ctr">
            <a:solidFill>
              <a:srgbClr val="FF0066"/>
            </a:solid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2623" y="523913"/>
            <a:ext cx="1920240" cy="1280160"/>
          </a:xfrm>
          <a:prstGeom prst="rect">
            <a:avLst/>
          </a:prstGeom>
          <a:noFill/>
          <a:ln w="12700" algn="in">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2623" y="3099053"/>
            <a:ext cx="1920240" cy="1280160"/>
          </a:xfrm>
          <a:prstGeom prst="rect">
            <a:avLst/>
          </a:prstGeom>
          <a:noFill/>
          <a:ln w="12700" algn="in">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72624" y="4386623"/>
            <a:ext cx="1920238" cy="1280159"/>
          </a:xfrm>
          <a:prstGeom prst="rect">
            <a:avLst/>
          </a:prstGeom>
          <a:noFill/>
          <a:ln w="12700" algn="in">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72623" y="5674192"/>
            <a:ext cx="1920240" cy="1280160"/>
          </a:xfrm>
          <a:prstGeom prst="rect">
            <a:avLst/>
          </a:prstGeom>
          <a:noFill/>
          <a:ln w="12700" algn="in">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72624" y="8249331"/>
            <a:ext cx="1920238" cy="1280159"/>
          </a:xfrm>
          <a:prstGeom prst="rect">
            <a:avLst/>
          </a:prstGeom>
          <a:noFill/>
          <a:ln w="12700" algn="in">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9"/>
          <p:cNvSpPr txBox="1">
            <a:spLocks noChangeArrowheads="1"/>
          </p:cNvSpPr>
          <p:nvPr/>
        </p:nvSpPr>
        <p:spPr bwMode="auto">
          <a:xfrm>
            <a:off x="2462261" y="585136"/>
            <a:ext cx="4822777" cy="11577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2800" b="1" dirty="0">
                <a:solidFill>
                  <a:schemeClr val="bg1"/>
                </a:solidFill>
                <a:latin typeface="Century Gothic" panose="020B0502020202020204" pitchFamily="34" charset="0"/>
              </a:rPr>
              <a:t>314 Verbena Avenue</a:t>
            </a:r>
          </a:p>
          <a:p>
            <a:pPr lvl="0" algn="ctr" eaLnBrk="0" fontAlgn="base" hangingPunct="0">
              <a:spcBef>
                <a:spcPct val="0"/>
              </a:spcBef>
              <a:spcAft>
                <a:spcPct val="0"/>
              </a:spcAft>
            </a:pPr>
            <a:r>
              <a:rPr kumimoji="0" lang="en-US" altLang="en-US" sz="2200" b="0" i="0" u="none" strike="noStrike" cap="none" normalizeH="0" baseline="0" dirty="0">
                <a:ln>
                  <a:noFill/>
                </a:ln>
                <a:solidFill>
                  <a:schemeClr val="bg1"/>
                </a:solidFill>
                <a:effectLst/>
                <a:latin typeface="Century Gothic" panose="020B0502020202020204" pitchFamily="34" charset="0"/>
              </a:rPr>
              <a:t>White Gables ~ Summerville</a:t>
            </a:r>
          </a:p>
          <a:p>
            <a:pPr lvl="0" algn="ctr" eaLnBrk="0" fontAlgn="base" hangingPunct="0">
              <a:spcBef>
                <a:spcPct val="0"/>
              </a:spcBef>
              <a:spcAft>
                <a:spcPct val="0"/>
              </a:spcAft>
            </a:pPr>
            <a:r>
              <a:rPr lang="en-US" altLang="en-US" sz="2200" dirty="0">
                <a:solidFill>
                  <a:schemeClr val="bg1"/>
                </a:solidFill>
                <a:latin typeface="Century Gothic" panose="020B0502020202020204" pitchFamily="34" charset="0"/>
              </a:rPr>
              <a:t>MLS# 17021883 ~ $278,000</a:t>
            </a:r>
          </a:p>
        </p:txBody>
      </p:sp>
      <p:sp>
        <p:nvSpPr>
          <p:cNvPr id="6" name="Text Box 10"/>
          <p:cNvSpPr txBox="1">
            <a:spLocks noChangeArrowheads="1"/>
          </p:cNvSpPr>
          <p:nvPr/>
        </p:nvSpPr>
        <p:spPr bwMode="auto">
          <a:xfrm>
            <a:off x="2462261" y="1811483"/>
            <a:ext cx="4838652" cy="6426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1500" b="1" i="1">
                <a:solidFill>
                  <a:schemeClr val="bg1"/>
                </a:solidFill>
                <a:latin typeface="Century Gothic" panose="020B0502020202020204" pitchFamily="34" charset="0"/>
              </a:rPr>
              <a:t>MOTIVATED SELLERS! LOCATION LOCATION! </a:t>
            </a:r>
          </a:p>
          <a:p>
            <a:pPr lvl="0" algn="ctr" eaLnBrk="0" fontAlgn="base" hangingPunct="0">
              <a:spcBef>
                <a:spcPct val="0"/>
              </a:spcBef>
              <a:spcAft>
                <a:spcPct val="0"/>
              </a:spcAft>
            </a:pPr>
            <a:endParaRPr lang="en-US" altLang="en-US" sz="1500">
              <a:solidFill>
                <a:schemeClr val="bg1"/>
              </a:solidFill>
              <a:latin typeface="Century Gothic" panose="020B0502020202020204" pitchFamily="34" charset="0"/>
            </a:endParaRPr>
          </a:p>
          <a:p>
            <a:pPr lvl="0" algn="ctr" eaLnBrk="0" fontAlgn="base" hangingPunct="0">
              <a:spcBef>
                <a:spcPct val="0"/>
              </a:spcBef>
              <a:spcAft>
                <a:spcPct val="0"/>
              </a:spcAft>
            </a:pPr>
            <a:r>
              <a:rPr lang="en-US" altLang="en-US" sz="1500">
                <a:solidFill>
                  <a:schemeClr val="bg1"/>
                </a:solidFill>
                <a:latin typeface="Century Gothic" panose="020B0502020202020204" pitchFamily="34" charset="0"/>
              </a:rPr>
              <a:t>Premium corner lot with wooded view. Gorgeous curb appeal leads you to the quaint porch swing or rocking chairs. Take your shoes off to feel the grade 7 upgraded wood floors! Bonus/office adorned with French doors, crown molding across from formal dining room, picture molding and the perfect view through low windows with all upgraded trim throughout the entire home. Wide open kitchen comes dressed to the 9s! White upgraded 42" cabinets, tiled backsplash, granite countertops, upgraded gas oven, butler pantry, enormous pantry, ship lap accent walls, breakfast bar overlooks yard and just a few steps into the screened in patio out back to enjoy a quiet evening waiting on the ducks. Upstairs, find excellent sized secondary bedrooms all with ceiling fans, and upgrade 6" baseboards,&amp; large closets. Master bedroom with ceiling fan, tray 9' ceilings are waiting for your king sized bed. master bath is garden sized tub, dual sinks and stand alone shower with caddy corner bench. walk in closet is huge! White Gables is located in Knightsville in the center of it all! DD2 schools and not even a mile from all everyday conveniences. Downtown Charleston is a 20 minute drive. Don't miss out on owning here with all the amenities your family looks for.</a:t>
            </a:r>
            <a:endParaRPr kumimoji="0" lang="en-US" altLang="en-US" sz="1500" b="0" i="0" u="none" strike="noStrike" cap="none" normalizeH="0" baseline="0" dirty="0">
              <a:ln>
                <a:noFill/>
              </a:ln>
              <a:solidFill>
                <a:schemeClr val="bg1"/>
              </a:solidFill>
              <a:effectLst/>
              <a:latin typeface="Century Gothic" panose="020B0502020202020204" pitchFamily="34" charset="0"/>
            </a:endParaRPr>
          </a:p>
        </p:txBody>
      </p:sp>
      <p:sp>
        <p:nvSpPr>
          <p:cNvPr id="7" name="AutoShape 11"/>
          <p:cNvSpPr>
            <a:spLocks noChangeArrowheads="1"/>
          </p:cNvSpPr>
          <p:nvPr/>
        </p:nvSpPr>
        <p:spPr bwMode="auto">
          <a:xfrm>
            <a:off x="496888" y="-758146"/>
            <a:ext cx="6788150" cy="619125"/>
          </a:xfrm>
          <a:prstGeom prst="ribbon">
            <a:avLst>
              <a:gd name="adj1" fmla="val 12500"/>
              <a:gd name="adj2" fmla="val 72056"/>
            </a:avLst>
          </a:prstGeom>
          <a:solidFill>
            <a:srgbClr val="FFFF00"/>
          </a:solidFill>
          <a:ln w="9525">
            <a:solidFill>
              <a:srgbClr val="FFE166"/>
            </a:solidFill>
            <a:round/>
            <a:headEnd/>
            <a:tailEnd/>
          </a:ln>
          <a:effectLst>
            <a:outerShdw blurRad="50800" dist="38100" dir="5400000" algn="t" rotWithShape="0">
              <a:srgbClr val="000000">
                <a:alpha val="39999"/>
              </a:srgbClr>
            </a:outerShdw>
          </a:effec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kumimoji="0" lang="en-US" altLang="en-US" sz="3200" b="0" i="1" u="none" strike="noStrike" cap="none" normalizeH="0" baseline="0" dirty="0">
                <a:ln>
                  <a:noFill/>
                </a:ln>
                <a:solidFill>
                  <a:srgbClr val="6633CC"/>
                </a:solidFill>
                <a:effectLst/>
                <a:latin typeface="Times New Roman" panose="02020603050405020304" pitchFamily="18" charset="0"/>
              </a:rPr>
              <a:t>Come See This Home Today!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 Box 12"/>
          <p:cNvSpPr txBox="1">
            <a:spLocks noChangeArrowheads="1"/>
          </p:cNvSpPr>
          <p:nvPr/>
        </p:nvSpPr>
        <p:spPr bwMode="auto">
          <a:xfrm>
            <a:off x="0" y="9563780"/>
            <a:ext cx="778192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bg1"/>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bg1"/>
                </a:solidFill>
                <a:effectLst/>
                <a:latin typeface="Century Gothic" panose="020B0502020202020204" pitchFamily="34" charset="0"/>
              </a:rPr>
              <a:t>AgentOwned Premiere Group • 100 Crowfield Blvd • Goose Creek, SC 29445</a:t>
            </a:r>
            <a:endParaRPr kumimoji="0" lang="en-US" altLang="en-US" sz="1800" b="0" i="0" u="none" strike="noStrike" cap="none" normalizeH="0" baseline="0" dirty="0">
              <a:ln>
                <a:noFill/>
              </a:ln>
              <a:solidFill>
                <a:schemeClr val="bg1"/>
              </a:solidFill>
              <a:effectLst/>
              <a:latin typeface="Century Gothic" panose="020B0502020202020204" pitchFamily="34" charset="0"/>
            </a:endParaRPr>
          </a:p>
        </p:txBody>
      </p:sp>
      <p:pic>
        <p:nvPicPr>
          <p:cNvPr id="1037" name="Picture 13" descr="agentowned_clear"/>
          <p:cNvPicPr>
            <a:picLocks noChangeAspect="1" noChangeArrowheads="1"/>
          </p:cNvPicPr>
          <p:nvPr/>
        </p:nvPicPr>
        <p:blipFill>
          <a:blip r:embed="rId7">
            <a:extLst>
              <a:ext uri="{28A0092B-C50C-407E-A947-70E740481C1C}">
                <a14:useLocalDpi xmlns:a14="http://schemas.microsoft.com/office/drawing/2010/main" val="0"/>
              </a:ext>
            </a:extLst>
          </a:blip>
          <a:srcRect l="1468" r="1468"/>
          <a:stretch>
            <a:fillRect/>
          </a:stretch>
        </p:blipFill>
        <p:spPr bwMode="auto">
          <a:xfrm>
            <a:off x="2616200" y="8645525"/>
            <a:ext cx="1771650" cy="835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14"/>
          <p:cNvSpPr txBox="1">
            <a:spLocks noChangeArrowheads="1"/>
          </p:cNvSpPr>
          <p:nvPr/>
        </p:nvSpPr>
        <p:spPr bwMode="auto">
          <a:xfrm>
            <a:off x="4491038" y="8612188"/>
            <a:ext cx="203835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bg1"/>
                </a:solidFill>
                <a:effectLst/>
                <a:latin typeface="Century Gothic" panose="020B0502020202020204" pitchFamily="34" charset="0"/>
              </a:rPr>
              <a:t>Lisa Horan </a:t>
            </a:r>
          </a:p>
          <a:p>
            <a:pPr lvl="0" algn="ctr" eaLnBrk="0" fontAlgn="base" hangingPunct="0">
              <a:spcBef>
                <a:spcPct val="0"/>
              </a:spcBef>
              <a:spcAft>
                <a:spcPct val="0"/>
              </a:spcAft>
            </a:pPr>
            <a:r>
              <a:rPr lang="en-US" altLang="en-US" sz="1400" i="1" dirty="0">
                <a:solidFill>
                  <a:schemeClr val="bg1"/>
                </a:solidFill>
                <a:latin typeface="Century Gothic" panose="020B0502020202020204" pitchFamily="34" charset="0"/>
              </a:rPr>
              <a:t>Full Service Realtor</a:t>
            </a:r>
          </a:p>
          <a:p>
            <a:pPr lvl="0" algn="ctr" eaLnBrk="0" fontAlgn="base" hangingPunct="0">
              <a:spcBef>
                <a:spcPct val="0"/>
              </a:spcBef>
              <a:spcAft>
                <a:spcPct val="0"/>
              </a:spcAft>
            </a:pPr>
            <a:r>
              <a:rPr lang="en-US" altLang="en-US" sz="1400" dirty="0">
                <a:solidFill>
                  <a:schemeClr val="bg1"/>
                </a:solidFill>
                <a:latin typeface="Century Gothic" panose="020B0502020202020204" pitchFamily="34" charset="0"/>
              </a:rPr>
              <a:t>843-501-8856</a:t>
            </a:r>
            <a:endParaRPr kumimoji="0" lang="en-US" altLang="en-US" sz="1400" b="0" i="0" u="none" strike="noStrike" cap="none" normalizeH="0" baseline="0" dirty="0">
              <a:ln>
                <a:noFill/>
              </a:ln>
              <a:solidFill>
                <a:schemeClr val="bg1"/>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bg1"/>
                </a:solidFill>
                <a:effectLst/>
                <a:latin typeface="Century Gothic" panose="020B0502020202020204" pitchFamily="34" charset="0"/>
              </a:rPr>
              <a:t>lisaghoran@gmail.com</a:t>
            </a:r>
            <a:endParaRPr kumimoji="0" lang="en-US" altLang="en-US" sz="1800" b="0" i="0" u="none" strike="noStrike" cap="none" normalizeH="0" baseline="0" dirty="0">
              <a:ln>
                <a:noFill/>
              </a:ln>
              <a:solidFill>
                <a:schemeClr val="bg1"/>
              </a:solidFill>
              <a:effectLst/>
              <a:latin typeface="Century Gothic" panose="020B0502020202020204" pitchFamily="34" charset="0"/>
            </a:endParaRPr>
          </a:p>
        </p:txBody>
      </p:sp>
      <p:pic>
        <p:nvPicPr>
          <p:cNvPr id="1039" name="Picture 15" descr="IMG_5582"/>
          <p:cNvPicPr>
            <a:picLocks noChangeAspect="1" noChangeArrowheads="1"/>
          </p:cNvPicPr>
          <p:nvPr/>
        </p:nvPicPr>
        <p:blipFill>
          <a:blip r:embed="rId8">
            <a:extLst>
              <a:ext uri="{28A0092B-C50C-407E-A947-70E740481C1C}">
                <a14:useLocalDpi xmlns:a14="http://schemas.microsoft.com/office/drawing/2010/main" val="0"/>
              </a:ext>
            </a:extLst>
          </a:blip>
          <a:srcRect l="3601" t="4587" r="2161" b="3401"/>
          <a:stretch>
            <a:fillRect/>
          </a:stretch>
        </p:blipFill>
        <p:spPr bwMode="auto">
          <a:xfrm>
            <a:off x="6632575" y="8601075"/>
            <a:ext cx="668338" cy="923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0" name="Rectangle 9"/>
          <p:cNvSpPr/>
          <p:nvPr/>
        </p:nvSpPr>
        <p:spPr>
          <a:xfrm>
            <a:off x="-1" y="-18399"/>
            <a:ext cx="7781925" cy="461665"/>
          </a:xfrm>
          <a:prstGeom prst="rect">
            <a:avLst/>
          </a:prstGeom>
        </p:spPr>
        <p:txBody>
          <a:bodyPr wrap="square">
            <a:spAutoFit/>
          </a:bodyPr>
          <a:lstStyle/>
          <a:p>
            <a:pPr lvl="0" algn="ctr" eaLnBrk="0" fontAlgn="base" hangingPunct="0">
              <a:spcBef>
                <a:spcPct val="0"/>
              </a:spcBef>
              <a:spcAft>
                <a:spcPct val="0"/>
              </a:spcAft>
            </a:pPr>
            <a:r>
              <a:rPr lang="en-US" altLang="en-US" sz="2400" b="1" i="1" dirty="0">
                <a:solidFill>
                  <a:schemeClr val="bg1"/>
                </a:solidFill>
                <a:latin typeface="Century Gothic" panose="020B0502020202020204" pitchFamily="34" charset="0"/>
              </a:rPr>
              <a:t>Corner Lot Better Than New Construction</a:t>
            </a:r>
            <a:endParaRPr kumimoji="0" lang="en-US" altLang="en-US" sz="2400" b="1" i="0" u="none" strike="noStrike" cap="none" normalizeH="0" baseline="0" dirty="0">
              <a:ln>
                <a:noFill/>
              </a:ln>
              <a:solidFill>
                <a:schemeClr val="bg1"/>
              </a:solidFill>
              <a:effectLst/>
              <a:latin typeface="Century Gothic" panose="020B0502020202020204" pitchFamily="34" charset="0"/>
            </a:endParaRPr>
          </a:p>
        </p:txBody>
      </p:sp>
      <p:pic>
        <p:nvPicPr>
          <p:cNvPr id="20" name="Picture 7"/>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72623" y="6961762"/>
            <a:ext cx="1920240" cy="1280160"/>
          </a:xfrm>
          <a:prstGeom prst="rect">
            <a:avLst/>
          </a:prstGeom>
          <a:noFill/>
          <a:ln w="12700" algn="in">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1"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72623" y="1811483"/>
            <a:ext cx="1920240" cy="1280160"/>
          </a:xfrm>
          <a:prstGeom prst="rect">
            <a:avLst/>
          </a:prstGeom>
          <a:noFill/>
          <a:ln w="12700" algn="in">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6658770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290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9</cp:revision>
  <dcterms:created xsi:type="dcterms:W3CDTF">2017-11-11T02:09:12Z</dcterms:created>
  <dcterms:modified xsi:type="dcterms:W3CDTF">2017-11-11T19:31:49Z</dcterms:modified>
</cp:coreProperties>
</file>