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92D050"/>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www.zillow.com/view-imx/dc12f0aa-4650-4c69-9851-8244b2dec1b6?setAttribution=mls&amp;wl=true&amp;initialViewType=pano&amp;utm_source=dashboard"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20179"/>
            <a:ext cx="8229600" cy="2877719"/>
          </a:xfrm>
        </p:spPr>
        <p:txBody>
          <a:bodyPr anchor="ctr">
            <a:noAutofit/>
          </a:bodyPr>
          <a:lstStyle/>
          <a:p>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Welcome to this beautifully maintained and thoughtfully appointed home, ideally situated on a premium Marsh view lot. Blending modern design with classic charm in this popular floor plan, you will love the tasteful upgrades and exceptional flexibility for today's lifestyle. The inviting foyer leads to an upgraded powder room featuring designer wallpaper, a stylish cabinet and sink and a fabulous light fixture-setting the tone for the rest of the home. The kitchen is a true standout, featuring quartz countertops, a tumbled tile backsplash, modern hardware on all cabinetry, and all major stainless appliances-which convey. Wood plantation shutters throughout, upgraded lighting fixtures in the dining room, kitchenette and foyer, and gutter guards are just a few of the thoughtful additions the seller has made. The spacious owner's en-suite is a private retreat, offering a large bedroom with a tray ceiling, two generous walk-in closets, and a luxurious bathroom, complete with a separate garden tub and walk-in shower, dual vanities and a linen closet. Step outside unto your covered porch and enjoy the marsh view and front yard oasis-ideal for morning coffee or evening relaxation. Two additional bedrooms, full bathroom and laundry room complete the second floor. One of the standout features of this home is the versatile fourth bedroom suite located above the garage. With its own secured private entry, full kitchen and bathroom and closet, this space is perfect for guests, multigenerational living, or as a potential income-producing rental. </a:t>
            </a:r>
            <a:r>
              <a:rPr lang="en-US" sz="1100">
                <a:solidFill>
                  <a:schemeClr val="tx1">
                    <a:lumMod val="65000"/>
                    <a:lumOff val="35000"/>
                  </a:schemeClr>
                </a:solidFill>
                <a:latin typeface="Century Gothic" panose="020B0502020202020204" pitchFamily="34" charset="0"/>
                <a:cs typeface="Microsoft Sans Serif" panose="020B0604020202020204" pitchFamily="34" charset="0"/>
              </a:rPr>
              <a:t>Conveniently located to dining, shopping, interstate, area beaches and downtown Charleston.</a:t>
            </a:r>
          </a:p>
          <a:p>
            <a:r>
              <a:rPr lang="en-US" sz="1100" b="1" i="1">
                <a:solidFill>
                  <a:schemeClr val="tx1">
                    <a:lumMod val="65000"/>
                    <a:lumOff val="35000"/>
                  </a:schemeClr>
                </a:solidFill>
                <a:latin typeface="Century Gothic" panose="020B0502020202020204" pitchFamily="34" charset="0"/>
                <a:cs typeface="Microsoft Sans Serif" panose="020B0604020202020204" pitchFamily="34" charset="0"/>
                <a:hlinkClick r:id="rId2"/>
              </a:rPr>
              <a:t>Enjoy </a:t>
            </a:r>
            <a:r>
              <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a virtual tour!</a:t>
            </a:r>
            <a:endPar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568-A Savannah Highway | Charleston, SC 29407</a:t>
            </a:r>
          </a:p>
        </p:txBody>
      </p:sp>
      <p:sp>
        <p:nvSpPr>
          <p:cNvPr id="5" name="Rectangle 4"/>
          <p:cNvSpPr/>
          <p:nvPr/>
        </p:nvSpPr>
        <p:spPr>
          <a:xfrm>
            <a:off x="3810002" y="89027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solidFill>
                    <a:schemeClr val="bg1"/>
                  </a:solidFill>
                  <a:latin typeface="Century Gothic" panose="020B0502020202020204" pitchFamily="34" charset="0"/>
                </a:rPr>
                <a:t>3152 Riverine View</a:t>
              </a:r>
            </a:p>
            <a:p>
              <a:pPr algn="ctr"/>
              <a:r>
                <a:rPr lang="en-US" sz="1700" b="1" dirty="0">
                  <a:ln w="3175">
                    <a:noFill/>
                  </a:ln>
                  <a:solidFill>
                    <a:schemeClr val="bg1"/>
                  </a:solidFill>
                  <a:latin typeface="Century Gothic" panose="020B0502020202020204" pitchFamily="34" charset="0"/>
                </a:rPr>
                <a:t>Magnolia Bluff | Charleston, SC 29414 | MLS# 25015784 | $630,000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778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9425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3160" y="2124210"/>
            <a:ext cx="1713381" cy="1142254"/>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2318010" y="4844313"/>
            <a:ext cx="1703985" cy="113599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33" b="133"/>
          <a:stretch/>
        </p:blipFill>
        <p:spPr>
          <a:xfrm>
            <a:off x="421002" y="4840808"/>
            <a:ext cx="1719072" cy="1143000"/>
          </a:xfrm>
          <a:prstGeom prst="rect">
            <a:avLst/>
          </a:prstGeom>
          <a:ln w="19050">
            <a:solidFill>
              <a:srgbClr val="92D050"/>
            </a:solidFill>
          </a:ln>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rcRect l="2490" r="2490"/>
          <a:stretch/>
        </p:blipFill>
        <p:spPr>
          <a:xfrm>
            <a:off x="421002" y="762000"/>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4052" y="765054"/>
            <a:ext cx="1711597" cy="1142255"/>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6102602" y="4840808"/>
            <a:ext cx="1714500"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0316" y="3482994"/>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4206152" y="4849389"/>
            <a:ext cx="1713382" cy="1125836"/>
          </a:xfrm>
          <a:prstGeom prst="rect">
            <a:avLst/>
          </a:prstGeom>
          <a:ln w="19050">
            <a:solidFill>
              <a:srgbClr val="92D050"/>
            </a:solidFill>
          </a:ln>
        </p:spPr>
      </p:pic>
      <p:sp>
        <p:nvSpPr>
          <p:cNvPr id="14" name="Rectangle 13"/>
          <p:cNvSpPr/>
          <p:nvPr/>
        </p:nvSpPr>
        <p:spPr>
          <a:xfrm>
            <a:off x="410213" y="3667689"/>
            <a:ext cx="5513113" cy="861774"/>
          </a:xfrm>
          <a:prstGeom prst="rect">
            <a:avLst/>
          </a:prstGeom>
          <a:ln>
            <a:noFill/>
          </a:ln>
        </p:spPr>
        <p:txBody>
          <a:bodyPr wrap="square">
            <a:spAutoFit/>
          </a:bodyPr>
          <a:lstStyle/>
          <a:p>
            <a:pPr algn="ctr"/>
            <a:r>
              <a:rPr lang="en-US" sz="2500" b="1" i="1" dirty="0">
                <a:ln w="3175">
                  <a:solidFill>
                    <a:schemeClr val="tx1"/>
                  </a:solidFill>
                </a:ln>
                <a:solidFill>
                  <a:schemeClr val="bg1"/>
                </a:solidFill>
                <a:latin typeface="Century Gothic" panose="020B0502020202020204" pitchFamily="34" charset="0"/>
              </a:rPr>
              <a:t>BACK ON MARKET + OPEN HOUSE</a:t>
            </a:r>
          </a:p>
          <a:p>
            <a:pPr algn="ctr"/>
            <a:r>
              <a:rPr lang="en-US" sz="2500" b="1" i="1" dirty="0">
                <a:ln w="3175">
                  <a:solidFill>
                    <a:schemeClr val="tx1"/>
                  </a:solidFill>
                </a:ln>
                <a:solidFill>
                  <a:schemeClr val="bg1"/>
                </a:solidFill>
                <a:latin typeface="Century Gothic" panose="020B0502020202020204" pitchFamily="34" charset="0"/>
              </a:rPr>
              <a:t>SATURDAY &amp; SUNDAY 12-2</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2655</TotalTime>
  <Words>348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119</cp:revision>
  <dcterms:created xsi:type="dcterms:W3CDTF">2006-08-16T00:00:00Z</dcterms:created>
  <dcterms:modified xsi:type="dcterms:W3CDTF">2025-07-18T14:57:51Z</dcterms:modified>
</cp:coreProperties>
</file>