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52"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37000" r="-37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6295" y="675651"/>
            <a:ext cx="6229754" cy="4657760"/>
          </a:xfrm>
          <a:prstGeom prst="rect">
            <a:avLst/>
          </a:prstGeom>
          <a:ln>
            <a:noFill/>
          </a:ln>
          <a:effectLst>
            <a:softEdge rad="112500"/>
          </a:effectLst>
        </p:spPr>
      </p:pic>
      <p:sp>
        <p:nvSpPr>
          <p:cNvPr id="3" name="Subtitle 2"/>
          <p:cNvSpPr>
            <a:spLocks noGrp="1"/>
          </p:cNvSpPr>
          <p:nvPr>
            <p:ph type="subTitle" idx="1"/>
          </p:nvPr>
        </p:nvSpPr>
        <p:spPr>
          <a:xfrm>
            <a:off x="1526295" y="7033704"/>
            <a:ext cx="6247315" cy="1956719"/>
          </a:xfrm>
        </p:spPr>
        <p:txBody>
          <a:bodyPr anchor="ctr">
            <a:noAutofit/>
          </a:bodyPr>
          <a:lstStyle/>
          <a:p>
            <a:r>
              <a:rPr lang="en-US" sz="1600" dirty="0">
                <a:solidFill>
                  <a:schemeClr val="bg1"/>
                </a:solidFill>
                <a:latin typeface="Georgia" panose="02040502050405020303" pitchFamily="18" charset="0"/>
              </a:rPr>
              <a:t>Well maintained waterfront 4/2 home on Lake Marion. Located on quiet cove with access to big water. Great place for family getaways or move to the lake full time. Back porch overlooking the scenic lake views. Close to public lake access (boat ramp). Book your appointment today!!! Golf cart does not convey.</a:t>
            </a:r>
            <a:endParaRPr lang="en-US" sz="1600" b="1" i="1" dirty="0">
              <a:solidFill>
                <a:schemeClr val="bg1"/>
              </a:solidFill>
              <a:latin typeface="Georgia" panose="02040502050405020303" pitchFamily="18" charset="0"/>
            </a:endParaRP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latin typeface="Georgia" panose="02040502050405020303" pitchFamily="18" charset="0"/>
              </a:rPr>
              <a:t>Carla C Davis</a:t>
            </a:r>
          </a:p>
          <a:p>
            <a:pPr algn="r"/>
            <a:r>
              <a:rPr lang="en-US" sz="1200" dirty="0">
                <a:solidFill>
                  <a:schemeClr val="bg1"/>
                </a:solidFill>
                <a:latin typeface="Georgia" panose="02040502050405020303" pitchFamily="18" charset="0"/>
              </a:rPr>
              <a:t>Mobile - (843) 437-4873</a:t>
            </a:r>
          </a:p>
          <a:p>
            <a:pPr algn="r"/>
            <a:r>
              <a:rPr lang="en-US" sz="1200" dirty="0">
                <a:solidFill>
                  <a:schemeClr val="bg1"/>
                </a:solidFill>
                <a:latin typeface="Georgia" panose="02040502050405020303" pitchFamily="18" charset="0"/>
              </a:rPr>
              <a:t>gaweber@tds.net</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1412094" y="5275183"/>
            <a:ext cx="6357917" cy="1354217"/>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315 Belvedere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Belvedere II | Eutawville, SC 29048</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18019058 | $285,000</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4 Beds | 2  Baths | 1,262 Square Feet</a:t>
            </a:r>
            <a:endParaRPr lang="en-US" sz="1800" dirty="0">
              <a:solidFill>
                <a:schemeClr val="bg1"/>
              </a:solidFill>
              <a:effectLst>
                <a:outerShdw blurRad="38100" dist="38100" dir="2700000" algn="tl">
                  <a:srgbClr val="000000">
                    <a:alpha val="43137"/>
                  </a:srgbClr>
                </a:outerShdw>
              </a:effectLst>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675651"/>
            <a:ext cx="1338500" cy="1000747"/>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7991625"/>
            <a:ext cx="1335893" cy="998798"/>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5553616"/>
            <a:ext cx="1335893" cy="998798"/>
          </a:xfrm>
          <a:prstGeom prst="rect">
            <a:avLst/>
          </a:prstGeom>
          <a:ln>
            <a:noFill/>
          </a:ln>
          <a:effectLst>
            <a:outerShdw blurRad="190500" algn="tl" rotWithShape="0">
              <a:srgbClr val="000000">
                <a:alpha val="70000"/>
              </a:srgbClr>
            </a:outerShdw>
          </a:effectLst>
        </p:spPr>
      </p:pic>
      <p:sp>
        <p:nvSpPr>
          <p:cNvPr id="11" name="Rectangle 10"/>
          <p:cNvSpPr/>
          <p:nvPr/>
        </p:nvSpPr>
        <p:spPr>
          <a:xfrm>
            <a:off x="-1" y="0"/>
            <a:ext cx="7772401" cy="646331"/>
          </a:xfrm>
          <a:prstGeom prst="rect">
            <a:avLst/>
          </a:prstGeom>
          <a:noFill/>
        </p:spPr>
        <p:txBody>
          <a:bodyPr wrap="square" lIns="91440" tIns="45720" rIns="91440" bIns="45720" anchor="ctr">
            <a:spAutoFit/>
          </a:bodyPr>
          <a:lstStyle/>
          <a:p>
            <a:pPr algn="ctr"/>
            <a:r>
              <a:rPr lang="en-US" sz="1800" b="1"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WATERFRONT LAKE MARION!</a:t>
            </a:r>
          </a:p>
          <a:p>
            <a:pPr algn="ctr"/>
            <a:r>
              <a:rPr lang="en-US" sz="1800"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Great 4 bed/2 bath home with a beautiful view and its own dock!</a:t>
            </a:r>
            <a:endParaRPr lang="en-US" sz="1800" b="0" i="1" cap="none" spc="0" dirty="0">
              <a:ln w="0"/>
              <a:solidFill>
                <a:schemeClr val="bg1"/>
              </a:solidFill>
              <a:effectLst>
                <a:outerShdw blurRad="38100" dist="19050" dir="2700000" algn="tl" rotWithShape="0">
                  <a:schemeClr val="dk1">
                    <a:alpha val="40000"/>
                  </a:schemeClr>
                </a:outerShdw>
              </a:effectLst>
              <a:latin typeface="Georgia" panose="02040502050405020303" pitchFamily="18" charset="0"/>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200" y="3115608"/>
            <a:ext cx="1335893" cy="998798"/>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4334612"/>
            <a:ext cx="1335893" cy="998798"/>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0" y="1896604"/>
            <a:ext cx="1335893" cy="998798"/>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200" y="6772620"/>
            <a:ext cx="1335893" cy="99879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132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27</cp:revision>
  <dcterms:created xsi:type="dcterms:W3CDTF">2006-08-16T00:00:00Z</dcterms:created>
  <dcterms:modified xsi:type="dcterms:W3CDTF">2018-07-19T13:33:30Z</dcterms:modified>
</cp:coreProperties>
</file>