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0"/>
            <a:ext cx="7772400" cy="988516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Lowest Price on the Golf Course</a:t>
            </a:r>
            <a:endParaRPr lang="en-US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587" y="4965904"/>
            <a:ext cx="7773987" cy="246221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beautiful one story, brick, golf course home is in excellent condition and offers 4BR, 2.5BA with 3 bedrooms on the ground floor. The large family room has hardwood floors and a gas fireplace. Buyers will also find a dining room, huge eat-in kitchen area and kitchen with stainless steel appliances and ample cabinetry. The screened porch overlooks a large backyard and the golf course with water beyond. The master bedroom also overlooks the golf course and has a walk in closet and master bathroom with dual vanity, garden tub and shower. Two additional bedrooms are downstairs and share a full bathroom. The FROG is the only room upstairs and can be used for almost anything but could be a 4th BR if needed. The FROG has a half bathroom attached to it. Laundry room is also downstairs. The home has a two car garage that is extra deep with plenty of room for storage, gas water heater, wired for alarm system. This one story, golf course home is a MUST see!</a:t>
            </a:r>
            <a:endParaRPr lang="en-US" sz="1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38906" y="8983345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8983663"/>
            <a:ext cx="77597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" y="98123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8983663"/>
            <a:ext cx="18097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527" y="7848600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3225" y="7848600"/>
            <a:ext cx="1252728" cy="841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941678"/>
            <a:ext cx="3855516" cy="263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3403" y="7848600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7001" y="7848600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0275" y="7848600"/>
            <a:ext cx="1252728" cy="840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883026" y="969108"/>
            <a:ext cx="3890962" cy="258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315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Renau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Boulevard</a:t>
            </a:r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Pine Forest Country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Club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15001639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273,000</a:t>
            </a:r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 | 2½ Baths | 2,400 sf</a:t>
            </a:r>
            <a:endParaRPr kumimoji="0" lang="en-US" altLang="en-US" sz="14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7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3651395"/>
            <a:ext cx="1252728" cy="840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2" name="Picture 8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01394" y="3651395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3" name="Picture 9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2789" y="3651395"/>
            <a:ext cx="1252728" cy="840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7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04184" y="3651395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8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05579" y="3651395"/>
            <a:ext cx="1252728" cy="841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9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6972" y="3651395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7414" r="1" b="27414"/>
          <a:stretch/>
        </p:blipFill>
        <p:spPr>
          <a:xfrm>
            <a:off x="1288004" y="7848600"/>
            <a:ext cx="1252728" cy="84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224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18</cp:revision>
  <dcterms:created xsi:type="dcterms:W3CDTF">2006-08-16T00:00:00Z</dcterms:created>
  <dcterms:modified xsi:type="dcterms:W3CDTF">2015-06-30T15:39:56Z</dcterms:modified>
</cp:coreProperties>
</file>