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068" y="22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6/3/2016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mailto:chris@chriswatson.com"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621033"/>
            <a:ext cx="7772400" cy="3094665"/>
          </a:xfrm>
        </p:spPr>
        <p:txBody>
          <a:bodyPr anchor="ctr">
            <a:noAutofit/>
          </a:bodyPr>
          <a:lstStyle/>
          <a:p>
            <a:r>
              <a:rPr lang="en-US" sz="1600" b="1" i="1" dirty="0">
                <a:latin typeface="Times New Roman" panose="02020603050405020304" pitchFamily="18" charset="0"/>
                <a:cs typeface="Times New Roman" panose="02020603050405020304" pitchFamily="18" charset="0"/>
              </a:rPr>
              <a:t>NOT A MOBILE </a:t>
            </a:r>
            <a:r>
              <a:rPr lang="en-US" sz="1600" b="1" i="1" dirty="0" smtClean="0">
                <a:latin typeface="Times New Roman" panose="02020603050405020304" pitchFamily="18" charset="0"/>
                <a:cs typeface="Times New Roman" panose="02020603050405020304" pitchFamily="18" charset="0"/>
              </a:rPr>
              <a:t>HOME!</a:t>
            </a:r>
          </a:p>
          <a:p>
            <a:r>
              <a:rPr lang="en-US" sz="1600" dirty="0" smtClean="0">
                <a:latin typeface="Times New Roman" panose="02020603050405020304" pitchFamily="18" charset="0"/>
                <a:cs typeface="Times New Roman" panose="02020603050405020304" pitchFamily="18" charset="0"/>
              </a:rPr>
              <a:t>A </a:t>
            </a:r>
            <a:r>
              <a:rPr lang="en-US" sz="1600" b="1" i="1" dirty="0" smtClean="0">
                <a:latin typeface="Times New Roman" panose="02020603050405020304" pitchFamily="18" charset="0"/>
                <a:cs typeface="Times New Roman" panose="02020603050405020304" pitchFamily="18" charset="0"/>
              </a:rPr>
              <a:t>fully updated</a:t>
            </a:r>
            <a:r>
              <a:rPr lang="en-US" sz="1600" dirty="0" smtClean="0">
                <a:latin typeface="Times New Roman" panose="02020603050405020304" pitchFamily="18" charset="0"/>
                <a:cs typeface="Times New Roman" panose="02020603050405020304" pitchFamily="18" charset="0"/>
              </a:rPr>
              <a:t> conventionally built home with new stainless steel appliances, new cabinets, granite counter tops</a:t>
            </a:r>
            <a:r>
              <a:rPr lang="en-US" sz="1600" dirty="0">
                <a:latin typeface="Times New Roman" panose="02020603050405020304" pitchFamily="18" charset="0"/>
                <a:cs typeface="Times New Roman" panose="02020603050405020304" pitchFamily="18" charset="0"/>
              </a:rPr>
              <a:t>, architectural tiles, quality hardwood floors, carpet crown molding and </a:t>
            </a:r>
            <a:r>
              <a:rPr lang="en-US" sz="1600" dirty="0" err="1">
                <a:latin typeface="Times New Roman" panose="02020603050405020304" pitchFamily="18" charset="0"/>
                <a:cs typeface="Times New Roman" panose="02020603050405020304" pitchFamily="18" charset="0"/>
              </a:rPr>
              <a:t>wainscotting</a:t>
            </a:r>
            <a:r>
              <a:rPr lang="en-US" sz="1600" dirty="0">
                <a:latin typeface="Times New Roman" panose="02020603050405020304" pitchFamily="18" charset="0"/>
                <a:cs typeface="Times New Roman" panose="02020603050405020304" pitchFamily="18" charset="0"/>
              </a:rPr>
              <a:t> are among the special touches in this private oasis. The upgraded master bathroom has new tile and a spa tub with jets.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New </a:t>
            </a:r>
            <a:r>
              <a:rPr lang="en-US" sz="1600" dirty="0">
                <a:latin typeface="Times New Roman" panose="02020603050405020304" pitchFamily="18" charset="0"/>
                <a:cs typeface="Times New Roman" panose="02020603050405020304" pitchFamily="18" charset="0"/>
              </a:rPr>
              <a:t>roof and upgrades in every aspect makes it a better than new home! Large decks on the front and back and over 1.3 acres give you many options for relaxing or entertaining. PRIVACY! NATURE! Convenience! Perfectly positioned on John’s Island close to downtown and Folly Beach. Flood Zone X - No Flood Insurance Required! </a:t>
            </a:r>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Owner </a:t>
            </a:r>
            <a:r>
              <a:rPr lang="en-US" sz="1600" i="1" dirty="0">
                <a:latin typeface="Times New Roman" panose="02020603050405020304" pitchFamily="18" charset="0"/>
                <a:cs typeface="Times New Roman" panose="02020603050405020304" pitchFamily="18" charset="0"/>
              </a:rPr>
              <a:t>is SC licensed Real Estate </a:t>
            </a:r>
            <a:r>
              <a:rPr lang="en-US" sz="1600" i="1" dirty="0" smtClean="0">
                <a:latin typeface="Times New Roman" panose="02020603050405020304" pitchFamily="18" charset="0"/>
                <a:cs typeface="Times New Roman" panose="02020603050405020304" pitchFamily="18" charset="0"/>
              </a:rPr>
              <a:t>Agent</a:t>
            </a:r>
            <a:endParaRPr lang="en-US" sz="1600" i="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7772400" cy="1066800"/>
          </a:xfrm>
          <a:prstGeom prst="rect">
            <a:avLst/>
          </a:prstGeom>
          <a:solidFill>
            <a:schemeClr val="tx1">
              <a:lumMod val="85000"/>
              <a:lumOff val="15000"/>
            </a:schemeClr>
          </a:solidFill>
          <a:ln cap="sq">
            <a:solidFill>
              <a:schemeClr val="bg2">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cap="small" dirty="0">
                <a:solidFill>
                  <a:schemeClr val="bg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3168 Thomas Jones </a:t>
            </a:r>
            <a:r>
              <a:rPr lang="en-US" sz="3200" cap="small" dirty="0" smtClean="0">
                <a:solidFill>
                  <a:schemeClr val="bg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Road</a:t>
            </a:r>
          </a:p>
          <a:p>
            <a:pPr algn="ctr"/>
            <a:r>
              <a:rPr lang="en-US" sz="1600" i="1"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Johns Island, SC 29455 ~ MLS# 16012299 ~ $278,800</a:t>
            </a:r>
            <a:endParaRPr lang="en-US" sz="1600" i="1"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Charleston SC Real E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433388"/>
            <a:ext cx="3429000" cy="2190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8811905"/>
            <a:ext cx="7772400" cy="1246495"/>
          </a:xfrm>
          <a:prstGeom prst="rect">
            <a:avLst/>
          </a:prstGeom>
        </p:spPr>
        <p:txBody>
          <a:bodyPr wrap="square" anchor="ctr">
            <a:spAutoFit/>
          </a:bodyPr>
          <a:lstStyle/>
          <a:p>
            <a:pPr algn="ctr"/>
            <a:r>
              <a:rPr lang="en-US" sz="2800" cap="small" dirty="0">
                <a:solidFill>
                  <a:schemeClr val="bg2">
                    <a:lumMod val="25000"/>
                  </a:schemeClr>
                </a:solidFill>
                <a:latin typeface="Times New Roman" panose="02020603050405020304" pitchFamily="18" charset="0"/>
                <a:cs typeface="Times New Roman" panose="02020603050405020304" pitchFamily="18" charset="0"/>
              </a:rPr>
              <a:t>Christopher </a:t>
            </a:r>
            <a:r>
              <a:rPr lang="en-US" sz="2800" cap="small" dirty="0" smtClean="0">
                <a:solidFill>
                  <a:schemeClr val="bg2">
                    <a:lumMod val="25000"/>
                  </a:schemeClr>
                </a:solidFill>
                <a:latin typeface="Times New Roman" panose="02020603050405020304" pitchFamily="18" charset="0"/>
                <a:cs typeface="Times New Roman" panose="02020603050405020304" pitchFamily="18" charset="0"/>
              </a:rPr>
              <a:t>Watson</a:t>
            </a:r>
          </a:p>
          <a:p>
            <a:pPr algn="ctr"/>
            <a:r>
              <a:rPr lang="en-US" sz="1800" dirty="0">
                <a:solidFill>
                  <a:schemeClr val="bg2">
                    <a:lumMod val="50000"/>
                  </a:schemeClr>
                </a:solidFill>
                <a:latin typeface="Times New Roman" panose="02020603050405020304" pitchFamily="18" charset="0"/>
                <a:cs typeface="Times New Roman" panose="02020603050405020304" pitchFamily="18" charset="0"/>
              </a:rPr>
              <a:t>(843) </a:t>
            </a:r>
            <a:r>
              <a:rPr lang="en-US" sz="1800" dirty="0" smtClean="0">
                <a:solidFill>
                  <a:schemeClr val="bg2">
                    <a:lumMod val="50000"/>
                  </a:schemeClr>
                </a:solidFill>
                <a:latin typeface="Times New Roman" panose="02020603050405020304" pitchFamily="18" charset="0"/>
                <a:cs typeface="Times New Roman" panose="02020603050405020304" pitchFamily="18" charset="0"/>
              </a:rPr>
              <a:t>471-0956</a:t>
            </a:r>
          </a:p>
          <a:p>
            <a:pPr algn="ctr"/>
            <a:r>
              <a:rPr lang="en-US" sz="1800" dirty="0" smtClean="0">
                <a:solidFill>
                  <a:schemeClr val="bg2">
                    <a:lumMod val="50000"/>
                  </a:schemeClr>
                </a:solidFill>
                <a:latin typeface="Times New Roman" panose="02020603050405020304" pitchFamily="18" charset="0"/>
                <a:cs typeface="Times New Roman" panose="02020603050405020304" pitchFamily="18" charset="0"/>
                <a:hlinkClick r:id="rId3"/>
              </a:rPr>
              <a:t>chris@chriswatson.com</a:t>
            </a:r>
            <a:endParaRPr lang="en-US" sz="1800" dirty="0" smtClean="0">
              <a:solidFill>
                <a:schemeClr val="bg2">
                  <a:lumMod val="50000"/>
                </a:schemeClr>
              </a:solidFill>
              <a:latin typeface="Times New Roman" panose="02020603050405020304" pitchFamily="18" charset="0"/>
              <a:cs typeface="Times New Roman" panose="02020603050405020304" pitchFamily="18" charset="0"/>
            </a:endParaRPr>
          </a:p>
          <a:p>
            <a:pPr algn="ctr"/>
            <a:r>
              <a:rPr lang="en-US" sz="1100" i="1" dirty="0" smtClean="0">
                <a:solidFill>
                  <a:schemeClr val="tx1">
                    <a:lumMod val="85000"/>
                    <a:lumOff val="15000"/>
                  </a:schemeClr>
                </a:solidFill>
                <a:latin typeface="Times New Roman" panose="02020603050405020304" pitchFamily="18" charset="0"/>
                <a:cs typeface="Times New Roman" panose="02020603050405020304" pitchFamily="18" charset="0"/>
              </a:rPr>
              <a:t>Harbourtowne </a:t>
            </a:r>
            <a:r>
              <a:rPr lang="en-US" sz="1100" i="1" dirty="0" smtClean="0">
                <a:solidFill>
                  <a:schemeClr val="tx1">
                    <a:lumMod val="85000"/>
                    <a:lumOff val="15000"/>
                  </a:schemeClr>
                </a:solidFill>
                <a:latin typeface="Times New Roman" panose="02020603050405020304" pitchFamily="18" charset="0"/>
                <a:cs typeface="Times New Roman" panose="02020603050405020304" pitchFamily="18" charset="0"/>
              </a:rPr>
              <a:t>Real Estate | </a:t>
            </a:r>
            <a:r>
              <a:rPr lang="en-US" sz="1100" i="1" dirty="0">
                <a:solidFill>
                  <a:schemeClr val="tx1">
                    <a:lumMod val="85000"/>
                    <a:lumOff val="15000"/>
                  </a:schemeClr>
                </a:solidFill>
                <a:latin typeface="Times New Roman" panose="02020603050405020304" pitchFamily="18" charset="0"/>
                <a:cs typeface="Times New Roman" panose="02020603050405020304" pitchFamily="18" charset="0"/>
              </a:rPr>
              <a:t>672 Marina Drive, </a:t>
            </a:r>
            <a:r>
              <a:rPr lang="en-US" sz="1100" i="1" dirty="0" err="1">
                <a:solidFill>
                  <a:schemeClr val="tx1">
                    <a:lumMod val="85000"/>
                    <a:lumOff val="15000"/>
                  </a:schemeClr>
                </a:solidFill>
                <a:latin typeface="Times New Roman" panose="02020603050405020304" pitchFamily="18" charset="0"/>
                <a:cs typeface="Times New Roman" panose="02020603050405020304" pitchFamily="18" charset="0"/>
              </a:rPr>
              <a:t>Ste</a:t>
            </a:r>
            <a:r>
              <a:rPr lang="en-US" sz="11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100" i="1" dirty="0" smtClean="0">
                <a:solidFill>
                  <a:schemeClr val="tx1">
                    <a:lumMod val="85000"/>
                    <a:lumOff val="15000"/>
                  </a:schemeClr>
                </a:solidFill>
                <a:latin typeface="Times New Roman" panose="02020603050405020304" pitchFamily="18" charset="0"/>
                <a:cs typeface="Times New Roman" panose="02020603050405020304" pitchFamily="18" charset="0"/>
              </a:rPr>
              <a:t>110 | </a:t>
            </a:r>
            <a:r>
              <a:rPr lang="en-US" sz="1100" i="1" dirty="0">
                <a:solidFill>
                  <a:schemeClr val="tx1">
                    <a:lumMod val="85000"/>
                    <a:lumOff val="15000"/>
                  </a:schemeClr>
                </a:solidFill>
                <a:latin typeface="Times New Roman" panose="02020603050405020304" pitchFamily="18" charset="0"/>
                <a:cs typeface="Times New Roman" panose="02020603050405020304" pitchFamily="18" charset="0"/>
              </a:rPr>
              <a:t>Daniel Island, SC 29492</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 y="1245653"/>
            <a:ext cx="6477001" cy="4316947"/>
          </a:xfrm>
          <a:prstGeom prst="rect">
            <a:avLst/>
          </a:prstGeom>
          <a:ln w="28575" cap="sq">
            <a:solidFill>
              <a:schemeClr val="bg2">
                <a:lumMod val="90000"/>
              </a:schemeClr>
            </a:solidFill>
            <a:miter lim="800000"/>
          </a:ln>
          <a:effectLst/>
        </p:spPr>
      </p:pic>
      <p:sp>
        <p:nvSpPr>
          <p:cNvPr id="7" name="Rectangle 6"/>
          <p:cNvSpPr/>
          <p:nvPr/>
        </p:nvSpPr>
        <p:spPr>
          <a:xfrm>
            <a:off x="-5181600" y="2893728"/>
            <a:ext cx="4556760" cy="1015663"/>
          </a:xfrm>
          <a:prstGeom prst="rect">
            <a:avLst/>
          </a:prstGeom>
          <a:effectLst>
            <a:outerShdw blurRad="88900" dist="63500" dir="5400000" algn="t" rotWithShape="0">
              <a:prstClr val="black">
                <a:alpha val="25000"/>
              </a:prstClr>
            </a:outerShdw>
          </a:effectLst>
        </p:spPr>
        <p:txBody>
          <a:bodyPr wrap="square">
            <a:spAutoFit/>
          </a:bodyPr>
          <a:lstStyle/>
          <a:p>
            <a:pPr algn="ctr"/>
            <a:r>
              <a:rPr lang="en-US" b="1" i="1" dirty="0" smtClean="0">
                <a:solidFill>
                  <a:schemeClr val="bg1"/>
                </a:solidFill>
                <a:effectLst>
                  <a:outerShdw blurRad="304800" dist="228600" dir="5400000" algn="t" rotWithShape="0">
                    <a:prstClr val="black">
                      <a:alpha val="40000"/>
                    </a:prstClr>
                  </a:outerShdw>
                </a:effectLst>
                <a:latin typeface="Times New Roman" panose="02020603050405020304" pitchFamily="18" charset="0"/>
                <a:cs typeface="Times New Roman" panose="02020603050405020304" pitchFamily="18" charset="0"/>
              </a:rPr>
              <a:t>$</a:t>
            </a:r>
            <a:r>
              <a:rPr lang="en-US" b="1" i="1" dirty="0">
                <a:solidFill>
                  <a:schemeClr val="bg1"/>
                </a:solidFill>
                <a:effectLst>
                  <a:outerShdw blurRad="304800" dist="228600" dir="5400000" algn="t" rotWithShape="0">
                    <a:prstClr val="black">
                      <a:alpha val="40000"/>
                    </a:prstClr>
                  </a:outerShdw>
                </a:effectLst>
                <a:latin typeface="Times New Roman" panose="02020603050405020304" pitchFamily="18" charset="0"/>
                <a:cs typeface="Times New Roman" panose="02020603050405020304" pitchFamily="18" charset="0"/>
              </a:rPr>
              <a:t>5,000 toward buyer's closing </a:t>
            </a:r>
            <a:r>
              <a:rPr lang="en-US" b="1" i="1" dirty="0" smtClean="0">
                <a:solidFill>
                  <a:schemeClr val="bg1"/>
                </a:solidFill>
                <a:effectLst>
                  <a:outerShdw blurRad="304800" dist="228600" dir="5400000" algn="t" rotWithShape="0">
                    <a:prstClr val="black">
                      <a:alpha val="40000"/>
                    </a:prstClr>
                  </a:outerShdw>
                </a:effectLst>
                <a:latin typeface="Times New Roman" panose="02020603050405020304" pitchFamily="18" charset="0"/>
                <a:cs typeface="Times New Roman" panose="02020603050405020304" pitchFamily="18" charset="0"/>
              </a:rPr>
              <a:t>cost.</a:t>
            </a:r>
            <a:br>
              <a:rPr lang="en-US" b="1" i="1" dirty="0" smtClean="0">
                <a:solidFill>
                  <a:schemeClr val="bg1"/>
                </a:solidFill>
                <a:effectLst>
                  <a:outerShdw blurRad="304800" dist="228600" dir="5400000" algn="t" rotWithShape="0">
                    <a:prstClr val="black">
                      <a:alpha val="40000"/>
                    </a:prstClr>
                  </a:outerShdw>
                </a:effectLst>
                <a:latin typeface="Times New Roman" panose="02020603050405020304" pitchFamily="18" charset="0"/>
                <a:cs typeface="Times New Roman" panose="02020603050405020304" pitchFamily="18" charset="0"/>
              </a:rPr>
            </a:br>
            <a:endParaRPr lang="en-US" b="1" i="1" dirty="0" smtClean="0">
              <a:solidFill>
                <a:schemeClr val="bg1"/>
              </a:solidFill>
              <a:effectLst>
                <a:outerShdw blurRad="304800" dist="228600" dir="5400000" algn="t"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US" b="1" i="1" dirty="0" smtClean="0">
                <a:solidFill>
                  <a:schemeClr val="bg1"/>
                </a:solidFill>
                <a:effectLst>
                  <a:outerShdw blurRad="304800" dist="228600" dir="5400000" algn="t" rotWithShape="0">
                    <a:prstClr val="black">
                      <a:alpha val="40000"/>
                    </a:prstClr>
                  </a:outerShdw>
                </a:effectLst>
                <a:latin typeface="Times New Roman" panose="02020603050405020304" pitchFamily="18" charset="0"/>
                <a:cs typeface="Times New Roman" panose="02020603050405020304" pitchFamily="18" charset="0"/>
              </a:rPr>
              <a:t>$5000 agent  bonus w/ BIC </a:t>
            </a:r>
            <a:r>
              <a:rPr lang="en-US" b="1" i="1" dirty="0">
                <a:solidFill>
                  <a:schemeClr val="bg1"/>
                </a:solidFill>
                <a:effectLst>
                  <a:outerShdw blurRad="304800" dist="228600" dir="5400000" algn="t" rotWithShape="0">
                    <a:prstClr val="black">
                      <a:alpha val="40000"/>
                    </a:prstClr>
                  </a:outerShdw>
                </a:effectLst>
                <a:latin typeface="Times New Roman" panose="02020603050405020304" pitchFamily="18" charset="0"/>
                <a:cs typeface="Times New Roman" panose="02020603050405020304" pitchFamily="18" charset="0"/>
              </a:rPr>
              <a:t>approval.</a:t>
            </a:r>
            <a:endParaRPr lang="en-US" b="1" dirty="0">
              <a:solidFill>
                <a:schemeClr val="bg1"/>
              </a:solidFill>
              <a:effectLst>
                <a:outerShdw blurRad="304800" dist="228600" dir="5400000" algn="t" rotWithShape="0">
                  <a:prstClr val="black">
                    <a:alpha val="40000"/>
                  </a:prstClr>
                </a:outerShdw>
              </a:effectLst>
            </a:endParaRPr>
          </a:p>
        </p:txBody>
      </p:sp>
      <p:sp>
        <p:nvSpPr>
          <p:cNvPr id="2" name="Rectangle 1"/>
          <p:cNvSpPr/>
          <p:nvPr/>
        </p:nvSpPr>
        <p:spPr>
          <a:xfrm rot="20564328">
            <a:off x="-2402418" y="108906"/>
            <a:ext cx="2286000" cy="707886"/>
          </a:xfrm>
          <a:prstGeom prst="rect">
            <a:avLst/>
          </a:prstGeom>
        </p:spPr>
        <p:txBody>
          <a:bodyPr wrap="square">
            <a:spAutoFit/>
          </a:bodyPr>
          <a:lstStyle/>
          <a:p>
            <a:pPr algn="ctr"/>
            <a:r>
              <a:rPr lang="en-US"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a:t>
            </a:r>
            <a:r>
              <a:rPr lang="en-US"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a:t>
            </a:r>
            <a:br>
              <a:rPr lang="en-US"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Thurs 10-12</a:t>
            </a:r>
            <a:endParaRPr lang="en-US" b="1" dirty="0">
              <a:solidFill>
                <a:srgbClr val="FFFF00"/>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0389" y="2050451"/>
            <a:ext cx="1195809" cy="1594413"/>
          </a:xfrm>
          <a:prstGeom prst="rect">
            <a:avLst/>
          </a:prstGeom>
          <a:ln>
            <a:solidFill>
              <a:schemeClr val="bg2">
                <a:lumMod val="90000"/>
              </a:schemeClr>
            </a:solidFill>
          </a:ln>
          <a:effectLst>
            <a:outerShdw blurRad="190500" algn="tl" rotWithShape="0">
              <a:srgbClr val="000000">
                <a:alpha val="70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7532" y="2047711"/>
            <a:ext cx="1197864" cy="1597153"/>
          </a:xfrm>
          <a:prstGeom prst="rect">
            <a:avLst/>
          </a:prstGeom>
          <a:ln>
            <a:solidFill>
              <a:schemeClr val="bg2">
                <a:lumMod val="90000"/>
              </a:schemeClr>
            </a:solidFill>
          </a:ln>
          <a:effectLst>
            <a:outerShdw blurRad="190500" algn="tl" rotWithShape="0">
              <a:srgbClr val="000000">
                <a:alpha val="70000"/>
              </a:srgbClr>
            </a:outerShdw>
          </a:effectLst>
        </p:spPr>
      </p:pic>
      <p:sp>
        <p:nvSpPr>
          <p:cNvPr id="21" name="Rectangle 20"/>
          <p:cNvSpPr/>
          <p:nvPr/>
        </p:nvSpPr>
        <p:spPr>
          <a:xfrm rot="1456760">
            <a:off x="7597854" y="179456"/>
            <a:ext cx="2286000" cy="707886"/>
          </a:xfrm>
          <a:prstGeom prst="rect">
            <a:avLst/>
          </a:prstGeom>
        </p:spPr>
        <p:txBody>
          <a:bodyPr wrap="square">
            <a:spAutoFit/>
          </a:bodyPr>
          <a:lstStyle/>
          <a:p>
            <a:pPr algn="ctr"/>
            <a:r>
              <a:rPr lang="en-US"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Gate Passes Available</a:t>
            </a:r>
            <a:endParaRPr lang="en-US" b="1" dirty="0">
              <a:solidFill>
                <a:srgbClr val="FFFF00"/>
              </a:solidFill>
            </a:endParaRPr>
          </a:p>
        </p:txBody>
      </p:sp>
      <p:grpSp>
        <p:nvGrpSpPr>
          <p:cNvPr id="6" name="Group 5"/>
          <p:cNvGrpSpPr/>
          <p:nvPr/>
        </p:nvGrpSpPr>
        <p:grpSpPr>
          <a:xfrm>
            <a:off x="131082" y="1341858"/>
            <a:ext cx="7510236" cy="4124536"/>
            <a:chOff x="106716" y="1280836"/>
            <a:chExt cx="7510236" cy="4124536"/>
          </a:xfrm>
        </p:grpSpPr>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06716" y="1280836"/>
              <a:ext cx="1216152" cy="914400"/>
            </a:xfrm>
            <a:prstGeom prst="rect">
              <a:avLst/>
            </a:prstGeom>
            <a:ln>
              <a:solidFill>
                <a:schemeClr val="bg2">
                  <a:lumMod val="90000"/>
                </a:schemeClr>
              </a:solidFill>
            </a:ln>
            <a:effectLst>
              <a:outerShdw blurRad="190500" algn="tl" rotWithShape="0">
                <a:srgbClr val="000000">
                  <a:alpha val="70000"/>
                </a:srgbClr>
              </a:outerShdw>
            </a:effectLst>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400800" y="2349876"/>
              <a:ext cx="1216152" cy="914400"/>
            </a:xfrm>
            <a:prstGeom prst="rect">
              <a:avLst/>
            </a:prstGeom>
            <a:ln>
              <a:solidFill>
                <a:schemeClr val="bg2">
                  <a:lumMod val="90000"/>
                </a:schemeClr>
              </a:solidFill>
            </a:ln>
            <a:effectLst>
              <a:outerShdw blurRad="190500" algn="tl" rotWithShape="0">
                <a:srgbClr val="000000">
                  <a:alpha val="70000"/>
                </a:srgbClr>
              </a:outerShdw>
            </a:effectLst>
          </p:spPr>
        </p:pic>
        <p:pic>
          <p:nvPicPr>
            <p:cNvPr id="19" name="Picture 1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06716" y="2350881"/>
              <a:ext cx="1216152" cy="914400"/>
            </a:xfrm>
            <a:prstGeom prst="rect">
              <a:avLst/>
            </a:prstGeom>
            <a:ln>
              <a:solidFill>
                <a:schemeClr val="bg2">
                  <a:lumMod val="90000"/>
                </a:schemeClr>
              </a:solidFill>
            </a:ln>
            <a:effectLst>
              <a:outerShdw blurRad="190500" algn="tl" rotWithShape="0">
                <a:srgbClr val="000000">
                  <a:alpha val="70000"/>
                </a:srgbClr>
              </a:outerShdw>
            </a:effectLst>
          </p:spPr>
        </p:pic>
        <p:pic>
          <p:nvPicPr>
            <p:cNvPr id="20" name="Picture 19"/>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400800" y="1280836"/>
              <a:ext cx="1216152" cy="914400"/>
            </a:xfrm>
            <a:prstGeom prst="rect">
              <a:avLst/>
            </a:prstGeom>
            <a:ln>
              <a:solidFill>
                <a:schemeClr val="bg2">
                  <a:lumMod val="90000"/>
                </a:schemeClr>
              </a:solidFill>
            </a:ln>
            <a:effectLst>
              <a:outerShdw blurRad="190500" algn="tl" rotWithShape="0">
                <a:srgbClr val="000000">
                  <a:alpha val="70000"/>
                </a:srgbClr>
              </a:outerShdw>
            </a:effectLst>
          </p:spPr>
        </p:pic>
        <p:pic>
          <p:nvPicPr>
            <p:cNvPr id="22" name="Picture 2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06716" y="3420926"/>
              <a:ext cx="1216152" cy="914400"/>
            </a:xfrm>
            <a:prstGeom prst="rect">
              <a:avLst/>
            </a:prstGeom>
            <a:ln>
              <a:solidFill>
                <a:schemeClr val="bg2">
                  <a:lumMod val="90000"/>
                </a:schemeClr>
              </a:solidFill>
            </a:ln>
            <a:effectLst>
              <a:outerShdw blurRad="190500" algn="tl" rotWithShape="0">
                <a:srgbClr val="000000">
                  <a:alpha val="70000"/>
                </a:srgbClr>
              </a:outerShdw>
            </a:effectLst>
          </p:spPr>
        </p:pic>
        <p:pic>
          <p:nvPicPr>
            <p:cNvPr id="23" name="Picture 2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06716" y="4490972"/>
              <a:ext cx="1216152" cy="914400"/>
            </a:xfrm>
            <a:prstGeom prst="rect">
              <a:avLst/>
            </a:prstGeom>
            <a:ln>
              <a:solidFill>
                <a:schemeClr val="bg2">
                  <a:lumMod val="90000"/>
                </a:schemeClr>
              </a:solidFill>
            </a:ln>
            <a:effectLst>
              <a:outerShdw blurRad="190500" algn="tl" rotWithShape="0">
                <a:srgbClr val="000000">
                  <a:alpha val="70000"/>
                </a:srgbClr>
              </a:outerShdw>
            </a:effectLst>
          </p:spPr>
        </p:pic>
        <p:pic>
          <p:nvPicPr>
            <p:cNvPr id="24" name="Picture 2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400800" y="3418916"/>
              <a:ext cx="1216152" cy="912114"/>
            </a:xfrm>
            <a:prstGeom prst="rect">
              <a:avLst/>
            </a:prstGeom>
            <a:ln>
              <a:solidFill>
                <a:schemeClr val="bg2">
                  <a:lumMod val="90000"/>
                </a:schemeClr>
              </a:solidFill>
            </a:ln>
            <a:effectLst>
              <a:outerShdw blurRad="190500" algn="tl" rotWithShape="0">
                <a:srgbClr val="000000">
                  <a:alpha val="70000"/>
                </a:srgbClr>
              </a:outerShdw>
            </a:effectLst>
          </p:spPr>
        </p:pic>
        <p:pic>
          <p:nvPicPr>
            <p:cNvPr id="25" name="Picture 2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400800" y="4485669"/>
              <a:ext cx="1216152" cy="919703"/>
            </a:xfrm>
            <a:prstGeom prst="rect">
              <a:avLst/>
            </a:prstGeom>
            <a:ln>
              <a:solidFill>
                <a:schemeClr val="bg2">
                  <a:lumMod val="90000"/>
                </a:schemeClr>
              </a:solid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610281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180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26</cp:revision>
  <dcterms:created xsi:type="dcterms:W3CDTF">2006-08-16T00:00:00Z</dcterms:created>
  <dcterms:modified xsi:type="dcterms:W3CDTF">2016-06-03T13:34:23Z</dcterms:modified>
</cp:coreProperties>
</file>