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822" y="533400"/>
            <a:ext cx="5455981" cy="40792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5972452"/>
            <a:ext cx="7779598" cy="170766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Well maintained lake property that is ready for your family! This property has 2 bedrooms, 2 bathrooms and a HUGE workshop, and it is less than a mile to Little Cathead boat landing.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Adjacent property (310 Sinkler) is also for sale if you are looking for the perfect lake property for both you and your family or friends!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2388" y="3343076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316 Sinkler Avenue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Eutawville, SC 29048 | MLS# 17008956 | $119,900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 Beds | 2  Baths | 960 Square Feet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388" y="57090"/>
            <a:ext cx="77724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i="1" dirty="0">
                <a:ln w="0">
                  <a:noFill/>
                </a:ln>
                <a:solidFill>
                  <a:srgbClr val="FFFF00"/>
                </a:solidFill>
                <a:latin typeface="Georgia" panose="02040502050405020303" pitchFamily="18" charset="0"/>
              </a:rPr>
              <a:t>Large Workshop Within Minutes Of Little Cathead, Lake Marion!</a:t>
            </a:r>
            <a:endParaRPr lang="en-US" b="0" i="1" cap="none" spc="0" dirty="0">
              <a:ln w="0">
                <a:noFill/>
              </a:ln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023" y="7869369"/>
            <a:ext cx="1223009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880973"/>
            <a:ext cx="1223009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248" y="7859863"/>
            <a:ext cx="1223009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878308"/>
            <a:ext cx="1223009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222" y="4878308"/>
            <a:ext cx="1224916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951" y="4878308"/>
            <a:ext cx="1224916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680" y="4878308"/>
            <a:ext cx="1224916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66" y="7888371"/>
            <a:ext cx="1224916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888305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409" y="4878308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200" y="834550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122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27</cp:revision>
  <dcterms:created xsi:type="dcterms:W3CDTF">2006-08-16T00:00:00Z</dcterms:created>
  <dcterms:modified xsi:type="dcterms:W3CDTF">2017-07-21T11:55:51Z</dcterms:modified>
</cp:coreProperties>
</file>