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6" d="100"/>
          <a:sy n="56" d="100"/>
        </p:scale>
        <p:origin x="2755"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4/21/2021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24935" y="-1"/>
            <a:ext cx="6553075" cy="4368716"/>
          </a:xfrm>
          <a:prstGeom prst="rect">
            <a:avLst/>
          </a:prstGeom>
          <a:ln>
            <a:noFill/>
          </a:ln>
          <a:effectLst>
            <a:softEdge rad="112500"/>
          </a:effectLst>
        </p:spPr>
      </p:pic>
      <p:sp>
        <p:nvSpPr>
          <p:cNvPr id="2" name="Title 1"/>
          <p:cNvSpPr>
            <a:spLocks noGrp="1"/>
          </p:cNvSpPr>
          <p:nvPr>
            <p:ph type="ctrTitle"/>
          </p:nvPr>
        </p:nvSpPr>
        <p:spPr>
          <a:xfrm>
            <a:off x="1701104" y="3475022"/>
            <a:ext cx="6400736" cy="86837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316 Bay Village Lane</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Bay Village | Moncks Corner | MLS# 21010162 | $479,900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7"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2077" y="3445241"/>
            <a:ext cx="1370930"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02077" y="133142"/>
            <a:ext cx="137093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2077" y="2341208"/>
            <a:ext cx="1370930" cy="914400"/>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2077" y="1237175"/>
            <a:ext cx="1370930" cy="91440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777273" y="152400"/>
            <a:ext cx="6248399" cy="457200"/>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3/4 Acre Lot! No HOA!</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2077" y="5653307"/>
            <a:ext cx="1370930" cy="914400"/>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02076" y="6757340"/>
            <a:ext cx="1370932" cy="914401"/>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2076" y="7861374"/>
            <a:ext cx="1370932" cy="914401"/>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2077" y="4549274"/>
            <a:ext cx="1370930" cy="914400"/>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300" dirty="0">
                <a:effectLst>
                  <a:outerShdw blurRad="38100" dist="38100" dir="2700000" algn="tl">
                    <a:srgbClr val="000000">
                      <a:alpha val="43137"/>
                    </a:srgbClr>
                  </a:outerShdw>
                </a:effectLst>
                <a:latin typeface="Trebuchet MS" panose="020B0603020202020204" pitchFamily="34" charset="0"/>
              </a:rPr>
              <a:t>The perfect home to get away from the hustle and bustle of the city life and still be close to several amenities! Only 25 mins from Summerville and 5 minutes to Moncks Corner! Located in the beautiful community of Bay Village in Moncks Corner; this 3 bedroom 2.5 bathroom with 2,682 sq ft of living space on .78 acres is a must see! NO HOA! Approaching the home you will notice a long driveway leading to the 2 car attached garage. Enter the home through the spacious foyer. Have your guests kick off their shoes and welcome them into the large open concept living area. Notice the beautiful crown molding through-out and the abundance of natural light filtering in from all the windows. The open concept living area offers space to entertain, relax and dine. The kitchen has a huge island perfect to gather around, prepare meals or to grab a quick bite to eat. Plenty of cabinet space to store all your kitchen accessories and ample amounts of counter space. The separate dining area is a great space for a dinner party or a nice family meal. Set the ambiance through out the living area with the slate surround fireplace. The large patio door leads out to the three seasons room and a stoned outdoor patio. These spaces are perfect for grilling, entertaining or just relaxing and enjoying the private backyard space. The spacious master bedroom has plenty of room for furniture arrangement and an </a:t>
            </a:r>
            <a:r>
              <a:rPr lang="en-US" sz="1300" dirty="0" err="1">
                <a:effectLst>
                  <a:outerShdw blurRad="38100" dist="38100" dir="2700000" algn="tl">
                    <a:srgbClr val="000000">
                      <a:alpha val="43137"/>
                    </a:srgbClr>
                  </a:outerShdw>
                </a:effectLst>
                <a:latin typeface="Trebuchet MS" panose="020B0603020202020204" pitchFamily="34" charset="0"/>
              </a:rPr>
              <a:t>en</a:t>
            </a:r>
            <a:r>
              <a:rPr lang="en-US" sz="1300" dirty="0">
                <a:effectLst>
                  <a:outerShdw blurRad="38100" dist="38100" dir="2700000" algn="tl">
                    <a:srgbClr val="000000">
                      <a:alpha val="43137"/>
                    </a:srgbClr>
                  </a:outerShdw>
                </a:effectLst>
                <a:latin typeface="Trebuchet MS" panose="020B0603020202020204" pitchFamily="34" charset="0"/>
              </a:rPr>
              <a:t>-suite bathroom with dual vanities and an oversized walk in shower. Two more generously sized bedrooms and another full bathroom are also included upstairs. The separate loft space is great for that man cave you always dreamed about or a kids play area. Don't miss out on what this gorgeous home in a wonderful location has to offer! </a:t>
            </a:r>
          </a:p>
          <a:p>
            <a:r>
              <a:rPr lang="en-US" sz="1300" b="1" i="1" dirty="0">
                <a:effectLst>
                  <a:outerShdw blurRad="38100" dist="38100" dir="2700000" algn="tl">
                    <a:srgbClr val="000000">
                      <a:alpha val="43137"/>
                    </a:srgbClr>
                  </a:outerShdw>
                </a:effectLst>
                <a:latin typeface="Trebuchet MS" panose="020B0603020202020204" pitchFamily="34" charset="0"/>
              </a:rPr>
              <a:t>Schedule your appointment fast before it goes under contract!</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TotalTime>
  <Words>397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316 Bay Village Lane Bay Village | Moncks Corner | MLS# 21010162 | $479,900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2021-04-21T14:09:48Z</dcterms:modified>
</cp:coreProperties>
</file>