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461665"/>
          </a:xfrm>
          <a:prstGeom prst="rect">
            <a:avLst/>
          </a:prstGeom>
        </p:spPr>
        <p:txBody>
          <a:bodyPr wrap="square" anchor="t">
            <a:spAutoFit/>
          </a:bodyPr>
          <a:lstStyle/>
          <a:p>
            <a:pPr algn="ctr"/>
            <a:r>
              <a:rPr lang="en-US" sz="2400" b="1" dirty="0">
                <a:solidFill>
                  <a:schemeClr val="bg1"/>
                </a:solidFill>
                <a:effectLst>
                  <a:outerShdw blurRad="38100" dist="38100" dir="2700000" algn="tl">
                    <a:srgbClr val="000000">
                      <a:alpha val="43137"/>
                    </a:srgbClr>
                  </a:outerShdw>
                </a:effectLst>
                <a:latin typeface="Adobe Handwriting Frank" panose="03080402040302070206" pitchFamily="66" charset="0"/>
              </a:rPr>
              <a:t>Blue Beauty in Goose Creek</a:t>
            </a:r>
          </a:p>
        </p:txBody>
      </p:sp>
      <p:sp>
        <p:nvSpPr>
          <p:cNvPr id="2" name="Title 1"/>
          <p:cNvSpPr>
            <a:spLocks noGrp="1"/>
          </p:cNvSpPr>
          <p:nvPr>
            <p:ph type="ctrTitle"/>
          </p:nvPr>
        </p:nvSpPr>
        <p:spPr>
          <a:xfrm>
            <a:off x="0" y="4297209"/>
            <a:ext cx="7315200" cy="579591"/>
          </a:xfrm>
        </p:spPr>
        <p:txBody>
          <a:bodyPr anchor="ctr">
            <a:noAutofit/>
          </a:bodyPr>
          <a:lstStyle/>
          <a:p>
            <a:r>
              <a:rPr lang="en-US" sz="20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316 Indigo Road</a:t>
            </a:r>
            <a:br>
              <a:rPr lang="en-US" sz="20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Indigo Place | Goose Creek, SC 29445 | MLS# 24017747 | $288,999</a:t>
            </a:r>
            <a:endParaRPr lang="en-US" sz="16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95850"/>
            <a:ext cx="7310437" cy="2265910"/>
          </a:xfrm>
        </p:spPr>
        <p:txBody>
          <a:bodyPr anchor="ctr">
            <a:noAutofit/>
          </a:bodyPr>
          <a:lstStyle/>
          <a:p>
            <a:r>
              <a:rPr lang="en-US" sz="1300" dirty="0">
                <a:solidFill>
                  <a:schemeClr val="tx1">
                    <a:lumMod val="50000"/>
                    <a:lumOff val="50000"/>
                  </a:schemeClr>
                </a:solidFill>
                <a:latin typeface="Century Gothic" panose="020B0502020202020204" pitchFamily="34" charset="0"/>
                <a:cs typeface="Microsoft Sans Serif" panose="020B0604020202020204" pitchFamily="34" charset="0"/>
              </a:rPr>
              <a:t>Check out this great house in Indigo Place of Goose Creek. Centrally located and close to so much, this house boasts 3 bedrooms, 2 bathrooms and NO HOA. The large corner lot has so much potential- outdoor entertaining, add a garage, put in a pool? You name it. Entering the home you find yourself in the living room where the focal point is a lovely fireplace . The split floor plan allows for extra privacy since the Primary bedroom is on one side of the house and the other two bedrooms are on the other. The living room and kitchen make up the living space in between and allow for an open space for entertaining . New paint, new carpet and priced to move! Seller offering $2500 toward buyers closing costs. Check this one out today!</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 www.RochelleSellsCharleston.com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0" y="7165848"/>
            <a:ext cx="1828800" cy="1213104"/>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828800" y="7165848"/>
            <a:ext cx="1828800" cy="1213104"/>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3657600" y="7165848"/>
            <a:ext cx="1828800" cy="1213104"/>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486400" y="7165848"/>
            <a:ext cx="1828800" cy="1213104"/>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224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316 Indigo Road Indigo Place | Goose Creek, SC 29445 | MLS# 24017747 | $288,999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2024-07-31T11:58:54Z</dcterms:modified>
</cp:coreProperties>
</file>