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gif"/><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82496" y="0"/>
            <a:ext cx="6089904" cy="1124787"/>
          </a:xfrm>
        </p:spPr>
        <p:txBody>
          <a:bodyPr anchor="t">
            <a:noAutofit/>
          </a:bodyPr>
          <a:lstStyle/>
          <a:p>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Strawberry Station Open House</a:t>
            </a:r>
            <a:br>
              <a:rPr lang="en-US" sz="2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Saturday 11a-1p</a:t>
            </a:r>
            <a:br>
              <a:rPr lang="en-US" sz="2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2000" i="1" dirty="0">
                <a:solidFill>
                  <a:srgbClr val="FFFF00"/>
                </a:solidFill>
                <a:effectLst>
                  <a:outerShdw blurRad="38100" dist="38100" dir="2700000" algn="tl">
                    <a:srgbClr val="000000">
                      <a:alpha val="43137"/>
                    </a:srgbClr>
                  </a:outerShdw>
                </a:effectLst>
                <a:latin typeface="Georgia" panose="02040502050405020303" pitchFamily="18" charset="0"/>
              </a:rPr>
              <a:t>$1500 Agent Bonus!!</a:t>
            </a:r>
          </a:p>
        </p:txBody>
      </p:sp>
      <p:sp>
        <p:nvSpPr>
          <p:cNvPr id="3" name="Subtitle 2"/>
          <p:cNvSpPr>
            <a:spLocks noGrp="1"/>
          </p:cNvSpPr>
          <p:nvPr>
            <p:ph type="subTitle" idx="1"/>
          </p:nvPr>
        </p:nvSpPr>
        <p:spPr>
          <a:xfrm>
            <a:off x="1689608" y="5286047"/>
            <a:ext cx="6075681" cy="3233386"/>
          </a:xfrm>
        </p:spPr>
        <p:txBody>
          <a:bodyPr anchor="ctr">
            <a:noAutofit/>
          </a:bodyPr>
          <a:lstStyle/>
          <a:p>
            <a:r>
              <a:rPr lang="en-US" sz="1600" dirty="0">
                <a:solidFill>
                  <a:schemeClr val="tx2"/>
                </a:solidFill>
                <a:latin typeface="Georgia" panose="02040502050405020303" pitchFamily="18" charset="0"/>
              </a:rPr>
              <a:t>Looking for a neighborhood that allows you to park your boat or RV in your driveway? Welcome Home! The large open foyer greets you as you enter the home. The entire first floor is open with all wood floors. The kitchen includes a large island, granite counter tops, all stainless steel appliances, and a large pantry. The upstairs provides extra living space with a large open loft. The master suite offers a walk in closet, bathroom with double vanities, and a large walk in shower. The laundry room is conveniently located on the upper level. This home has more than enough storage space, with several large closets throughout the home. You don't want to miss out on this home!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0791" y="1282670"/>
            <a:ext cx="4413315" cy="2950404"/>
          </a:xfrm>
          <a:prstGeom prst="rect">
            <a:avLst/>
          </a:prstGeom>
          <a:ln>
            <a:noFill/>
          </a:ln>
          <a:effectLst>
            <a:softEdge rad="112500"/>
          </a:effectLst>
        </p:spPr>
      </p:pic>
      <p:sp>
        <p:nvSpPr>
          <p:cNvPr id="5" name="Rectangle 4"/>
          <p:cNvSpPr/>
          <p:nvPr/>
        </p:nvSpPr>
        <p:spPr>
          <a:xfrm>
            <a:off x="1689608" y="4344062"/>
            <a:ext cx="6075681" cy="830997"/>
          </a:xfrm>
          <a:prstGeom prst="rect">
            <a:avLst/>
          </a:prstGeom>
        </p:spPr>
        <p:txBody>
          <a:bodyPr wrap="square">
            <a:spAutoFit/>
          </a:bodyPr>
          <a:lstStyle/>
          <a:p>
            <a:pPr algn="ctr"/>
            <a:r>
              <a:rPr lang="en-US" sz="2800" b="1" dirty="0">
                <a:solidFill>
                  <a:schemeClr val="tx2"/>
                </a:solidFill>
                <a:effectLst>
                  <a:outerShdw blurRad="50800" dist="38100" dir="5400000" algn="t" rotWithShape="0">
                    <a:prstClr val="black">
                      <a:alpha val="40000"/>
                    </a:prstClr>
                  </a:outerShdw>
                </a:effectLst>
                <a:latin typeface="Georgia" panose="02040502050405020303" pitchFamily="18" charset="0"/>
              </a:rPr>
              <a:t>317 Bountiful Drive</a:t>
            </a:r>
            <a:endParaRPr lang="en-US" sz="1600" b="1" dirty="0">
              <a:solidFill>
                <a:schemeClr val="tx2"/>
              </a:solidFill>
              <a:effectLst>
                <a:outerShdw blurRad="50800" dist="38100" dir="5400000" algn="t" rotWithShape="0">
                  <a:prstClr val="black">
                    <a:alpha val="40000"/>
                  </a:prstClr>
                </a:outerShdw>
              </a:effectLst>
              <a:latin typeface="Georgia" panose="02040502050405020303" pitchFamily="18" charset="0"/>
            </a:endParaRPr>
          </a:p>
          <a:p>
            <a:pPr algn="ctr"/>
            <a:r>
              <a:rPr lang="en-US" dirty="0">
                <a:solidFill>
                  <a:schemeClr val="tx2"/>
                </a:solidFill>
                <a:effectLst>
                  <a:outerShdw blurRad="50800" dist="38100" dir="5400000" algn="t" rotWithShape="0">
                    <a:prstClr val="black">
                      <a:alpha val="40000"/>
                    </a:prstClr>
                  </a:outerShdw>
                </a:effectLst>
                <a:latin typeface="Georgia" panose="02040502050405020303" pitchFamily="18" charset="0"/>
              </a:rPr>
              <a:t>Moncks Corner ~ MLS# 18018059 ~ $277,900</a:t>
            </a:r>
            <a:endParaRPr lang="en-US" dirty="0">
              <a:solidFill>
                <a:schemeClr val="tx2"/>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130680"/>
            <a:ext cx="1615068" cy="1079711"/>
          </a:xfrm>
          <a:prstGeom prst="rect">
            <a:avLst/>
          </a:prstGeom>
          <a:ln>
            <a:noFill/>
          </a:ln>
          <a:effectLst>
            <a:softEdge rad="112500"/>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650943"/>
            <a:ext cx="1682496" cy="1124788"/>
          </a:xfrm>
          <a:prstGeom prst="rect">
            <a:avLst/>
          </a:prstGeom>
          <a:ln>
            <a:noFill/>
          </a:ln>
          <a:effectLst>
            <a:softEdge rad="112500"/>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368273"/>
            <a:ext cx="1682496" cy="1124788"/>
          </a:xfrm>
          <a:prstGeom prst="rect">
            <a:avLst/>
          </a:prstGeom>
          <a:ln>
            <a:noFill/>
          </a:ln>
          <a:effectLst>
            <a:softEdge rad="112500"/>
          </a:effectLst>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r="50000"/>
          <a:stretch/>
        </p:blipFill>
        <p:spPr>
          <a:xfrm>
            <a:off x="8458200" y="419100"/>
            <a:ext cx="913220" cy="1076295"/>
          </a:xfrm>
          <a:prstGeom prst="rect">
            <a:avLst/>
          </a:prstGeom>
          <a:ln>
            <a:noFill/>
          </a:ln>
          <a:effectLst>
            <a:softEdge rad="112500"/>
          </a:effectLst>
        </p:spPr>
      </p:pic>
      <p:sp>
        <p:nvSpPr>
          <p:cNvPr id="13" name="Rectangle 12"/>
          <p:cNvSpPr/>
          <p:nvPr/>
        </p:nvSpPr>
        <p:spPr>
          <a:xfrm>
            <a:off x="1696719" y="8630422"/>
            <a:ext cx="6075681" cy="1077218"/>
          </a:xfrm>
          <a:prstGeom prst="rect">
            <a:avLst/>
          </a:prstGeom>
        </p:spPr>
        <p:txBody>
          <a:bodyPr wrap="square">
            <a:spAutoFit/>
          </a:bodyPr>
          <a:lstStyle/>
          <a:p>
            <a:pPr algn="ctr"/>
            <a:r>
              <a:rPr lang="en-US" sz="1400" b="1" dirty="0">
                <a:latin typeface="Georgia" panose="02040502050405020303" pitchFamily="18" charset="0"/>
              </a:rPr>
              <a:t>Joanie </a:t>
            </a:r>
            <a:r>
              <a:rPr lang="en-US" sz="1400" b="1" dirty="0" err="1">
                <a:latin typeface="Georgia" panose="02040502050405020303" pitchFamily="18" charset="0"/>
              </a:rPr>
              <a:t>Rhoten</a:t>
            </a:r>
            <a:endParaRPr lang="en-US" sz="1400" b="1" dirty="0">
              <a:latin typeface="Georgia" panose="02040502050405020303" pitchFamily="18" charset="0"/>
            </a:endParaRPr>
          </a:p>
          <a:p>
            <a:pPr algn="ctr"/>
            <a:endParaRPr lang="en-US" sz="1400" b="1" dirty="0">
              <a:latin typeface="Georgia" panose="02040502050405020303" pitchFamily="18" charset="0"/>
            </a:endParaRPr>
          </a:p>
          <a:p>
            <a:pPr algn="ctr"/>
            <a:r>
              <a:rPr lang="en-US" sz="1200" dirty="0">
                <a:latin typeface="Georgia" panose="02040502050405020303" pitchFamily="18" charset="0"/>
              </a:rPr>
              <a:t>Office: </a:t>
            </a:r>
            <a:r>
              <a:rPr lang="en-US" sz="1200" dirty="0"/>
              <a:t>843-261-7166 | </a:t>
            </a:r>
            <a:r>
              <a:rPr lang="en-US" sz="1200" dirty="0">
                <a:latin typeface="Georgia" panose="02040502050405020303" pitchFamily="18" charset="0"/>
              </a:rPr>
              <a:t>Mobile: </a:t>
            </a:r>
            <a:r>
              <a:rPr lang="en-US" sz="1200" dirty="0"/>
              <a:t>513-518-7475</a:t>
            </a:r>
            <a:endParaRPr lang="en-US" sz="1200" dirty="0">
              <a:latin typeface="Georgia" panose="02040502050405020303" pitchFamily="18" charset="0"/>
            </a:endParaRPr>
          </a:p>
          <a:p>
            <a:pPr algn="ctr"/>
            <a:r>
              <a:rPr lang="en-US" sz="1200" dirty="0">
                <a:latin typeface="Georgia" panose="02040502050405020303" pitchFamily="18" charset="0"/>
              </a:rPr>
              <a:t>joanie.rhoten@agentownedrealty.com</a:t>
            </a:r>
          </a:p>
          <a:p>
            <a:pPr algn="ctr"/>
            <a:r>
              <a:rPr lang="en-US" sz="1200" dirty="0">
                <a:latin typeface="Georgia" panose="02040502050405020303" pitchFamily="18" charset="0"/>
              </a:rPr>
              <a:t>www.agentownedmainst.com</a:t>
            </a:r>
            <a:endParaRPr lang="en-US" sz="1400" dirty="0">
              <a:latin typeface="Georgia" panose="02040502050405020303" pitchFamily="18" charset="0"/>
            </a:endParaRPr>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7762305" y="8568482"/>
            <a:ext cx="1809750" cy="834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790575" y="9830354"/>
            <a:ext cx="5873747" cy="230844"/>
          </a:xfrm>
          <a:prstGeom prst="rect">
            <a:avLst/>
          </a:prstGeom>
        </p:spPr>
        <p:txBody>
          <a:bodyPr wrap="square">
            <a:spAutoFit/>
          </a:bodyPr>
          <a:lstStyle/>
          <a:p>
            <a:pPr algn="ctr"/>
            <a:r>
              <a:rPr lang="en-US" sz="900" dirty="0">
                <a:latin typeface="Georgia" panose="02040502050405020303" pitchFamily="18" charset="0"/>
              </a:rPr>
              <a:t>AgentOwned Realty  Co. Premier Group | 141 A N. Main Street | Summerville, SC 29483</a:t>
            </a:r>
          </a:p>
        </p:txBody>
      </p:sp>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1282670"/>
            <a:ext cx="1682496" cy="1124788"/>
          </a:xfrm>
          <a:prstGeom prst="rect">
            <a:avLst/>
          </a:prstGeom>
          <a:ln>
            <a:noFill/>
          </a:ln>
          <a:effectLst>
            <a:softEdge rad="112500"/>
          </a:effectLst>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2565340"/>
            <a:ext cx="1682496" cy="1124788"/>
          </a:xfrm>
          <a:prstGeom prst="rect">
            <a:avLst/>
          </a:prstGeom>
          <a:ln>
            <a:noFill/>
          </a:ln>
          <a:effectLst>
            <a:softEdge rad="112500"/>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8933612"/>
            <a:ext cx="1682496" cy="1124788"/>
          </a:xfrm>
          <a:prstGeom prst="rect">
            <a:avLst/>
          </a:prstGeom>
          <a:ln>
            <a:noFill/>
          </a:ln>
          <a:effectLst>
            <a:softEdge rad="112500"/>
          </a:effectLst>
        </p:spPr>
      </p:pic>
      <p:sp>
        <p:nvSpPr>
          <p:cNvPr id="11" name="Up Ribbon 10"/>
          <p:cNvSpPr/>
          <p:nvPr/>
        </p:nvSpPr>
        <p:spPr>
          <a:xfrm>
            <a:off x="-7543800" y="2913011"/>
            <a:ext cx="7412160" cy="762000"/>
          </a:xfrm>
          <a:prstGeom prst="ribbon2">
            <a:avLst>
              <a:gd name="adj1" fmla="val 16667"/>
              <a:gd name="adj2" fmla="val 74386"/>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1"/>
                </a:solidFill>
                <a:effectLst>
                  <a:outerShdw blurRad="38100" dist="38100" dir="2700000" algn="tl">
                    <a:srgbClr val="000000">
                      <a:alpha val="43137"/>
                    </a:srgbClr>
                  </a:outerShdw>
                </a:effectLst>
                <a:latin typeface="Georgia" panose="02040502050405020303" pitchFamily="18" charset="0"/>
              </a:rPr>
              <a:t>Free Charleston Print to First 10 Visitors</a:t>
            </a:r>
          </a:p>
          <a:p>
            <a:pPr algn="ctr"/>
            <a:r>
              <a:rPr lang="en-US" sz="1800" i="1" dirty="0">
                <a:solidFill>
                  <a:schemeClr val="tx1"/>
                </a:solidFill>
                <a:effectLst>
                  <a:outerShdw blurRad="38100" dist="38100" dir="2700000" algn="tl">
                    <a:srgbClr val="000000">
                      <a:alpha val="43137"/>
                    </a:srgbClr>
                  </a:outerShdw>
                </a:effectLst>
                <a:latin typeface="Georgia" panose="02040502050405020303" pitchFamily="18" charset="0"/>
              </a:rPr>
              <a:t>Register for a Housewarming Gift Basket!</a:t>
            </a:r>
          </a:p>
        </p:txBody>
      </p:sp>
      <p:pic>
        <p:nvPicPr>
          <p:cNvPr id="20" name="Picture 19">
            <a:extLst>
              <a:ext uri="{FF2B5EF4-FFF2-40B4-BE49-F238E27FC236}">
                <a16:creationId xmlns:a16="http://schemas.microsoft.com/office/drawing/2014/main" id="{BC23EABE-8D77-4055-8DC3-0A94191AC530}"/>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3848010"/>
            <a:ext cx="1682496" cy="1124788"/>
          </a:xfrm>
          <a:prstGeom prst="rect">
            <a:avLst/>
          </a:prstGeom>
          <a:ln>
            <a:noFill/>
          </a:ln>
          <a:effectLst>
            <a:softEdge rad="112500"/>
          </a:effectLst>
        </p:spPr>
      </p:pic>
      <p:pic>
        <p:nvPicPr>
          <p:cNvPr id="21" name="Picture 20">
            <a:extLst>
              <a:ext uri="{FF2B5EF4-FFF2-40B4-BE49-F238E27FC236}">
                <a16:creationId xmlns:a16="http://schemas.microsoft.com/office/drawing/2014/main" id="{40497B5D-B49D-4C13-908C-52E5C0014F94}"/>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0"/>
            <a:ext cx="1682496" cy="1124788"/>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204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Strawberry Station Open House Saturday 11a-1p $1500 Agent Bonus!!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18</cp:revision>
  <dcterms:created xsi:type="dcterms:W3CDTF">2006-08-16T00:00:00Z</dcterms:created>
  <dcterms:modified xsi:type="dcterms:W3CDTF">2018-08-24T10:26:49Z</dcterms:modified>
</cp:coreProperties>
</file>