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4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094621" y="83415"/>
            <a:ext cx="5127477" cy="381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3300784"/>
            <a:ext cx="7315199" cy="592631"/>
          </a:xfrm>
          <a:noFill/>
        </p:spPr>
        <p:txBody>
          <a:bodyPr>
            <a:noAutofit/>
          </a:bodyPr>
          <a:lstStyle/>
          <a:p>
            <a:r>
              <a:rPr lang="en-US" sz="20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317 Walker Drive</a:t>
            </a:r>
            <a:br>
              <a:rPr lang="en-US" sz="1600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Eutawville, SC 29048 </a:t>
            </a:r>
            <a:r>
              <a:rPr lang="en-US" sz="1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· </a:t>
            </a:r>
            <a:r>
              <a:rPr lang="en-US" sz="1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MLS# 20030420 </a:t>
            </a:r>
            <a:r>
              <a:rPr lang="en-US" sz="1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· </a:t>
            </a:r>
            <a:r>
              <a:rPr lang="en-US" sz="16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$165,000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204671"/>
            <a:ext cx="7315200" cy="281729"/>
          </a:xfrm>
          <a:prstGeom prst="rect">
            <a:avLst/>
          </a:prstGeom>
          <a:noFill/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Neil Schneider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·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843-200-8902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·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neil@charleston.info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1052878"/>
            <a:ext cx="6858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9133" y="83415"/>
            <a:ext cx="685800" cy="91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399" y="2979015"/>
            <a:ext cx="6858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113774" y="4041211"/>
            <a:ext cx="70876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Wonderful spacious 3 bed 2 bath home. Make it your home or use it for investment. Newer roof and a large yard. Huge garage could be used as a bonus room. Located not far from the town of Eutawville, Santee and Holly Hill. Near 176. Several business nearby Volvo plant </a:t>
            </a:r>
            <a:r>
              <a:rPr lang="en-US" sz="1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Harleyville</a:t>
            </a: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and Holcim Cement Plants,. 15 Mins to Lake Marion and the Santee. Well and Septic have been recently tested and are functioning great.</a:t>
            </a:r>
            <a:endParaRPr lang="en-US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2015946"/>
            <a:ext cx="6858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7000" y="2012216"/>
            <a:ext cx="6858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8213" y="1045418"/>
            <a:ext cx="685800" cy="9207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1786" y="83415"/>
            <a:ext cx="685800" cy="9207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8213" y="2972620"/>
            <a:ext cx="685800" cy="9207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/>
          <p:cNvSpPr>
            <a:spLocks noChangeAspect="1"/>
          </p:cNvSpPr>
          <p:nvPr/>
        </p:nvSpPr>
        <p:spPr>
          <a:xfrm>
            <a:off x="1853340" y="83415"/>
            <a:ext cx="3608522" cy="312506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Home Under </a:t>
            </a:r>
            <a:r>
              <a:rPr lang="en-US" sz="1600" b="1" i="1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$170,000</a:t>
            </a:r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114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Trebuchet MS</vt:lpstr>
      <vt:lpstr>Office Theme</vt:lpstr>
      <vt:lpstr>317 Walker Drive Eutawville, SC 29048 · MLS# 20030420 · $165,000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34</cp:revision>
  <dcterms:created xsi:type="dcterms:W3CDTF">2006-08-16T00:00:00Z</dcterms:created>
  <dcterms:modified xsi:type="dcterms:W3CDTF">2021-12-20T12:26:52Z</dcterms:modified>
</cp:coreProperties>
</file>