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5" Type="http://schemas.openxmlformats.org/officeDocument/2006/relationships/hyperlink" Target="https://www.zillow.com/view-imx/3a0d59bb-3bae-42f9-919f-76671fc939cc?setAttribution=mls&amp;wl=true&amp;initialViewType=pano&amp;utm_source=dashboard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https://www.zillow.com/view-imx/8d84fc93-2a2d-4ef4-9275-ce0f488c547a?setAttribution=mls&amp;wl=true&amp;initialViewType=pano&amp;utm_source=dashboard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6504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Investor Alert!</a:t>
            </a:r>
            <a:b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</a:br>
            <a: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Two Mobile Homes (One renovated, one gutted!)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843-640-5575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sellmyhousecharlestonsc.com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2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03630" y="9182639"/>
            <a:ext cx="822341" cy="587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The Mazzilli Team 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3427 W Montague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Suite 6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North Charleston, SC 29418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6252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400" b="1" dirty="0">
                <a:latin typeface="Futura LtCn BT" panose="020B0408020204030204" pitchFamily="34" charset="0"/>
              </a:rPr>
              <a:t>317 Lankford Street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Lakewood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Moncks Corner, SC 29461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MLS# 25021472</a:t>
            </a:r>
          </a:p>
          <a:p>
            <a:pPr algn="r"/>
            <a:r>
              <a:rPr lang="en-US" sz="2200" dirty="0">
                <a:latin typeface="Futura LtCn BT" panose="020B0408020204030204" pitchFamily="34" charset="0"/>
              </a:rPr>
              <a:t>$275,000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400" dirty="0">
                <a:latin typeface="Futura LtCn BT" panose="020B0408020204030204" pitchFamily="34" charset="0"/>
              </a:rPr>
              <a:t>5 Beds | 4 Bath | 2,992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0" y="4656009"/>
            <a:ext cx="8229599" cy="326443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dirty="0">
                <a:latin typeface="Futura Lt BT" panose="020B0402020204020303" pitchFamily="34" charset="0"/>
              </a:rPr>
              <a:t>Investor special in a rapidly growing area! Welcome to 317 Lankford Drive, a unique opportunity to own 1.30 acres just 10 minutes from Moncks Corner and 20 minutes from Summerville's expanding shopping and dining corridor. This property features two mobile homes: a livable 2-bedroom, 2-bath single wide (991 </a:t>
            </a:r>
            <a:r>
              <a:rPr lang="en-US" sz="1500" dirty="0" err="1">
                <a:latin typeface="Futura Lt BT" panose="020B0402020204020303" pitchFamily="34" charset="0"/>
              </a:rPr>
              <a:t>sqft</a:t>
            </a:r>
            <a:r>
              <a:rPr lang="en-US" sz="1500" dirty="0">
                <a:latin typeface="Futura Lt BT" panose="020B0402020204020303" pitchFamily="34" charset="0"/>
              </a:rPr>
              <a:t>) and a completely gutted 3-bedroom, 2-bath double wide with over 2,000 </a:t>
            </a:r>
            <a:r>
              <a:rPr lang="en-US" sz="1500" dirty="0" err="1">
                <a:latin typeface="Futura Lt BT" panose="020B0402020204020303" pitchFamily="34" charset="0"/>
              </a:rPr>
              <a:t>sqft</a:t>
            </a:r>
            <a:r>
              <a:rPr lang="en-US" sz="1500" dirty="0">
                <a:latin typeface="Futura Lt BT" panose="020B0402020204020303" pitchFamily="34" charset="0"/>
              </a:rPr>
              <a:t>—ready for your renovation vision. There are also three sheds on site, offering ample storage or workspace. This is a great opportunity for a buy-and-hold investor, someone looking to live in one unit while renovating the other, or those seeking cash flow potential in a location with long-term growth upside.</a:t>
            </a:r>
          </a:p>
          <a:p>
            <a:endParaRPr lang="en-US" sz="1500" dirty="0">
              <a:latin typeface="Futura Lt BT" panose="020B0402020204020303" pitchFamily="34" charset="0"/>
            </a:endParaRPr>
          </a:p>
          <a:p>
            <a:r>
              <a:rPr lang="en-US" sz="1500" b="1" dirty="0">
                <a:latin typeface="Futura Lt BT" panose="020B0402020204020303" pitchFamily="34" charset="0"/>
                <a:hlinkClick r:id="rId4"/>
              </a:rPr>
              <a:t>VIRTUAL TOUR (DOUBLE-WIDE)</a:t>
            </a:r>
            <a:r>
              <a:rPr lang="en-US" sz="1500" b="1" dirty="0">
                <a:latin typeface="Futura Lt BT" panose="020B0402020204020303" pitchFamily="34" charset="0"/>
              </a:rPr>
              <a:t> | </a:t>
            </a:r>
            <a:r>
              <a:rPr lang="en-US" sz="1500" b="1" dirty="0">
                <a:latin typeface="Futura Lt BT" panose="020B0402020204020303" pitchFamily="34" charset="0"/>
                <a:hlinkClick r:id="rId5"/>
              </a:rPr>
              <a:t>VIRTUAL TOUR (SINGLE-WIDE)</a:t>
            </a:r>
            <a:endParaRPr lang="en-US" sz="1500" b="1" dirty="0">
              <a:latin typeface="Futura Lt BT" panose="020B0402020204020303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" r="579"/>
          <a:stretch/>
        </p:blipFill>
        <p:spPr>
          <a:xfrm>
            <a:off x="76200" y="736252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2335" y="7986282"/>
            <a:ext cx="1507188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6240" y="7991673"/>
            <a:ext cx="1492588" cy="99505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3895" y="7986282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125" y="7988374"/>
            <a:ext cx="1504053" cy="100374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9381" y="3589068"/>
            <a:ext cx="1502477" cy="100269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985" y="3588019"/>
            <a:ext cx="1505619" cy="10047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3156" y="3587496"/>
            <a:ext cx="1507188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1641" y="3589068"/>
            <a:ext cx="1502477" cy="100269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199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Investor Alert! Two Mobile Homes (One renovated, one gutted!)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114</cp:revision>
  <dcterms:created xsi:type="dcterms:W3CDTF">2006-08-16T00:00:00Z</dcterms:created>
  <dcterms:modified xsi:type="dcterms:W3CDTF">2025-08-15T00:57:08Z</dcterms:modified>
</cp:coreProperties>
</file>