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1548" y="3036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6"/>
            <a:ext cx="6606540" cy="21560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34990" y="402804"/>
            <a:ext cx="1748790" cy="858223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" y="402804"/>
            <a:ext cx="5116830" cy="858223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097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8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8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1" y="400474"/>
            <a:ext cx="2557066" cy="17043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3" y="400474"/>
            <a:ext cx="4344988" cy="8584566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1" y="2104814"/>
            <a:ext cx="2557066" cy="6880226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1"/>
            <a:ext cx="4663440" cy="831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6"/>
            <a:ext cx="4663440" cy="60350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7"/>
            <a:ext cx="4663440" cy="1180464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2"/>
            <a:ext cx="6995160" cy="6638079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8"/>
            <a:ext cx="24612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76200" y="9057389"/>
            <a:ext cx="7620000" cy="870698"/>
          </a:xfrm>
          <a:prstGeom prst="rect">
            <a:avLst/>
          </a:prstGeom>
          <a:blipFill dpi="0" rotWithShape="1">
            <a:blip r:embed="rId2">
              <a:alphaModFix amt="53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6200" y="104775"/>
            <a:ext cx="7620000" cy="80486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12"/>
          <a:stretch/>
        </p:blipFill>
        <p:spPr>
          <a:xfrm>
            <a:off x="647700" y="685800"/>
            <a:ext cx="6528533" cy="3703320"/>
          </a:xfrm>
          <a:prstGeom prst="rect">
            <a:avLst/>
          </a:prstGeom>
          <a:ln w="127000" cap="sq">
            <a:solidFill>
              <a:schemeClr val="bg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5" t="1807" r="1" b="1957"/>
          <a:stretch/>
        </p:blipFill>
        <p:spPr>
          <a:xfrm>
            <a:off x="647700" y="4724400"/>
            <a:ext cx="3047999" cy="2028825"/>
          </a:xfrm>
          <a:prstGeom prst="rect">
            <a:avLst/>
          </a:prstGeom>
          <a:ln w="127000" cap="sq">
            <a:solidFill>
              <a:schemeClr val="bg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309" y="4724400"/>
            <a:ext cx="3045282" cy="2029968"/>
          </a:xfrm>
          <a:prstGeom prst="rect">
            <a:avLst/>
          </a:prstGeom>
          <a:ln w="127000" cap="sq">
            <a:solidFill>
              <a:schemeClr val="bg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0" y="101025"/>
            <a:ext cx="777240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lantagenet Cherokee" panose="02020602070100000000" pitchFamily="18" charset="0"/>
              </a:rPr>
              <a:t>S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lantagenet Cherokee" panose="02020602070100000000" pitchFamily="18" charset="0"/>
              </a:rPr>
              <a:t>EA </a:t>
            </a:r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lantagenet Cherokee" panose="02020602070100000000" pitchFamily="18" charset="0"/>
              </a:rPr>
              <a:t>I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lantagenet Cherokee" panose="02020602070100000000" pitchFamily="18" charset="0"/>
              </a:rPr>
              <a:t>SLANDS </a:t>
            </a:r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lantagenet Cherokee" panose="02020602070100000000" pitchFamily="18" charset="0"/>
              </a:rPr>
              <a:t>R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lantagenet Cherokee" panose="02020602070100000000" pitchFamily="18" charset="0"/>
              </a:rPr>
              <a:t>EAL </a:t>
            </a:r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lantagenet Cherokee" panose="02020602070100000000" pitchFamily="18" charset="0"/>
              </a:rPr>
              <a:t>E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lantagenet Cherokee" panose="02020602070100000000" pitchFamily="18" charset="0"/>
              </a:rPr>
              <a:t>STATE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Plantagenet Cherokee" panose="02020602070100000000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819900"/>
            <a:ext cx="777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Bradley Hand ITC" panose="03070402050302030203" pitchFamily="66" charset="0"/>
              </a:rPr>
              <a:t>3188 Bohicket </a:t>
            </a:r>
            <a:r>
              <a:rPr lang="en-US" b="1" dirty="0" smtClean="0">
                <a:latin typeface="Bradley Hand ITC" panose="03070402050302030203" pitchFamily="66" charset="0"/>
              </a:rPr>
              <a:t>Road ~ Johns Island Deep Water Estate</a:t>
            </a:r>
            <a:endParaRPr lang="en-US" b="1" dirty="0">
              <a:latin typeface="Bradley Hand ITC" panose="03070402050302030203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" y="7137737"/>
            <a:ext cx="762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Kozuka Gothic Pro L" pitchFamily="34" charset="-128"/>
                <a:ea typeface="Kozuka Gothic Pro L" pitchFamily="34" charset="-128"/>
              </a:rPr>
              <a:t>Exclusive </a:t>
            </a:r>
            <a:r>
              <a:rPr lang="en-US" sz="1200" dirty="0" err="1">
                <a:latin typeface="Kozuka Gothic Pro L" pitchFamily="34" charset="-128"/>
                <a:ea typeface="Kozuka Gothic Pro L" pitchFamily="34" charset="-128"/>
              </a:rPr>
              <a:t>deepwater</a:t>
            </a:r>
            <a:r>
              <a:rPr lang="en-US" sz="1200" dirty="0">
                <a:latin typeface="Kozuka Gothic Pro L" pitchFamily="34" charset="-128"/>
                <a:ea typeface="Kozuka Gothic Pro L" pitchFamily="34" charset="-128"/>
              </a:rPr>
              <a:t> retreat on Bohicket Creek with westerly </a:t>
            </a:r>
            <a:r>
              <a:rPr lang="en-US" sz="1200" dirty="0" smtClean="0">
                <a:latin typeface="Kozuka Gothic Pro L" pitchFamily="34" charset="-128"/>
                <a:ea typeface="Kozuka Gothic Pro L" pitchFamily="34" charset="-128"/>
              </a:rPr>
              <a:t>views </a:t>
            </a:r>
            <a:r>
              <a:rPr lang="en-US" sz="1200" dirty="0" smtClean="0">
                <a:latin typeface="Kozuka Gothic Pro L" pitchFamily="34" charset="-128"/>
                <a:ea typeface="Kozuka Gothic Pro L" pitchFamily="34" charset="-128"/>
                <a:cs typeface="Arial"/>
              </a:rPr>
              <a:t>· </a:t>
            </a:r>
            <a:r>
              <a:rPr lang="en-US" sz="1200" dirty="0">
                <a:latin typeface="Kozuka Gothic Pro L" pitchFamily="34" charset="-128"/>
                <a:ea typeface="Kozuka Gothic Pro L" pitchFamily="34" charset="-128"/>
              </a:rPr>
              <a:t>Deepwater dock with pier head, floater and boat lift that can accommodate </a:t>
            </a:r>
            <a:r>
              <a:rPr lang="en-US" sz="1200" dirty="0">
                <a:latin typeface="Kozuka Gothic Pro L" pitchFamily="34" charset="-128"/>
                <a:ea typeface="Kozuka Gothic Pro L" pitchFamily="34" charset="-128"/>
              </a:rPr>
              <a:t>a 25’ boat or up to 16,000 pounds </a:t>
            </a:r>
            <a:r>
              <a:rPr lang="en-US" sz="1200" dirty="0">
                <a:latin typeface="Kozuka Gothic Pro L" pitchFamily="34" charset="-128"/>
                <a:ea typeface="Kozuka Gothic Pro L" pitchFamily="34" charset="-128"/>
                <a:cs typeface="Arial"/>
              </a:rPr>
              <a:t>· </a:t>
            </a:r>
            <a:r>
              <a:rPr lang="en-US" sz="1200" dirty="0" smtClean="0">
                <a:latin typeface="Kozuka Gothic Pro L" pitchFamily="34" charset="-128"/>
                <a:ea typeface="Kozuka Gothic Pro L" pitchFamily="34" charset="-128"/>
              </a:rPr>
              <a:t>Water </a:t>
            </a:r>
            <a:r>
              <a:rPr lang="en-US" sz="1200" dirty="0">
                <a:latin typeface="Kozuka Gothic Pro L" pitchFamily="34" charset="-128"/>
                <a:ea typeface="Kozuka Gothic Pro L" pitchFamily="34" charset="-128"/>
              </a:rPr>
              <a:t>depth is 12’8’’ on the inside of the float and 13’4’’ feet on the </a:t>
            </a:r>
            <a:r>
              <a:rPr lang="en-US" sz="1200" dirty="0" smtClean="0">
                <a:latin typeface="Kozuka Gothic Pro L" pitchFamily="34" charset="-128"/>
                <a:ea typeface="Kozuka Gothic Pro L" pitchFamily="34" charset="-128"/>
              </a:rPr>
              <a:t>channel</a:t>
            </a:r>
            <a:r>
              <a:rPr lang="en-US" sz="1200" dirty="0">
                <a:latin typeface="Kozuka Gothic Pro L" pitchFamily="34" charset="-128"/>
                <a:ea typeface="Kozuka Gothic Pro L" pitchFamily="34" charset="-128"/>
              </a:rPr>
              <a:t> </a:t>
            </a:r>
            <a:r>
              <a:rPr lang="en-US" sz="1200" dirty="0">
                <a:latin typeface="Kozuka Gothic Pro L" pitchFamily="34" charset="-128"/>
                <a:ea typeface="Kozuka Gothic Pro L" pitchFamily="34" charset="-128"/>
                <a:cs typeface="Arial"/>
              </a:rPr>
              <a:t>· </a:t>
            </a:r>
            <a:r>
              <a:rPr lang="en-US" sz="1200" dirty="0" smtClean="0">
                <a:latin typeface="Kozuka Gothic Pro L" pitchFamily="34" charset="-128"/>
                <a:ea typeface="Kozuka Gothic Pro L" pitchFamily="34" charset="-128"/>
              </a:rPr>
              <a:t>Lot ~3.43 </a:t>
            </a:r>
            <a:r>
              <a:rPr lang="en-US" sz="1200" dirty="0">
                <a:latin typeface="Kozuka Gothic Pro L" pitchFamily="34" charset="-128"/>
                <a:ea typeface="Kozuka Gothic Pro L" pitchFamily="34" charset="-128"/>
              </a:rPr>
              <a:t>high </a:t>
            </a:r>
            <a:r>
              <a:rPr lang="en-US" sz="1200" dirty="0" smtClean="0">
                <a:latin typeface="Kozuka Gothic Pro L" pitchFamily="34" charset="-128"/>
                <a:ea typeface="Kozuka Gothic Pro L" pitchFamily="34" charset="-128"/>
              </a:rPr>
              <a:t>acres</a:t>
            </a:r>
            <a:r>
              <a:rPr lang="en-US" sz="1200" dirty="0">
                <a:latin typeface="Kozuka Gothic Pro L" pitchFamily="34" charset="-128"/>
                <a:ea typeface="Kozuka Gothic Pro L" pitchFamily="34" charset="-128"/>
              </a:rPr>
              <a:t> </a:t>
            </a:r>
            <a:r>
              <a:rPr lang="en-US" sz="1200" dirty="0">
                <a:latin typeface="Kozuka Gothic Pro L" pitchFamily="34" charset="-128"/>
                <a:ea typeface="Kozuka Gothic Pro L" pitchFamily="34" charset="-128"/>
                <a:cs typeface="Arial"/>
              </a:rPr>
              <a:t>· </a:t>
            </a:r>
            <a:r>
              <a:rPr lang="en-US" sz="1200" dirty="0" smtClean="0">
                <a:latin typeface="Kozuka Gothic Pro L" pitchFamily="34" charset="-128"/>
                <a:ea typeface="Kozuka Gothic Pro L" pitchFamily="34" charset="-128"/>
              </a:rPr>
              <a:t>House </a:t>
            </a:r>
            <a:r>
              <a:rPr lang="en-US" sz="1200" dirty="0">
                <a:latin typeface="Kozuka Gothic Pro L" pitchFamily="34" charset="-128"/>
                <a:ea typeface="Kozuka Gothic Pro L" pitchFamily="34" charset="-128"/>
              </a:rPr>
              <a:t>~ </a:t>
            </a:r>
            <a:r>
              <a:rPr lang="en-US" sz="1200" dirty="0" smtClean="0">
                <a:latin typeface="Kozuka Gothic Pro L" pitchFamily="34" charset="-128"/>
                <a:ea typeface="Kozuka Gothic Pro L" pitchFamily="34" charset="-128"/>
              </a:rPr>
              <a:t>2,930 </a:t>
            </a:r>
            <a:r>
              <a:rPr lang="en-US" sz="1200" dirty="0">
                <a:latin typeface="Kozuka Gothic Pro L" pitchFamily="34" charset="-128"/>
                <a:ea typeface="Kozuka Gothic Pro L" pitchFamily="34" charset="-128"/>
              </a:rPr>
              <a:t>square </a:t>
            </a:r>
            <a:r>
              <a:rPr lang="en-US" sz="1200" dirty="0" smtClean="0">
                <a:latin typeface="Kozuka Gothic Pro L" pitchFamily="34" charset="-128"/>
                <a:ea typeface="Kozuka Gothic Pro L" pitchFamily="34" charset="-128"/>
              </a:rPr>
              <a:t>feet</a:t>
            </a:r>
            <a:r>
              <a:rPr lang="en-US" sz="1200" dirty="0">
                <a:latin typeface="Kozuka Gothic Pro L" pitchFamily="34" charset="-128"/>
                <a:ea typeface="Kozuka Gothic Pro L" pitchFamily="34" charset="-128"/>
              </a:rPr>
              <a:t> </a:t>
            </a:r>
            <a:r>
              <a:rPr lang="en-US" sz="1200" dirty="0">
                <a:latin typeface="Kozuka Gothic Pro L" pitchFamily="34" charset="-128"/>
                <a:ea typeface="Kozuka Gothic Pro L" pitchFamily="34" charset="-128"/>
                <a:cs typeface="Arial"/>
              </a:rPr>
              <a:t>· </a:t>
            </a:r>
            <a:r>
              <a:rPr lang="en-US" sz="1200" dirty="0" smtClean="0">
                <a:latin typeface="Kozuka Gothic Pro L" pitchFamily="34" charset="-128"/>
                <a:ea typeface="Kozuka Gothic Pro L" pitchFamily="34" charset="-128"/>
              </a:rPr>
              <a:t>4 </a:t>
            </a:r>
            <a:r>
              <a:rPr lang="en-US" sz="1200" dirty="0">
                <a:latin typeface="Kozuka Gothic Pro L" pitchFamily="34" charset="-128"/>
                <a:ea typeface="Kozuka Gothic Pro L" pitchFamily="34" charset="-128"/>
              </a:rPr>
              <a:t>BD/ 3.5 </a:t>
            </a:r>
            <a:r>
              <a:rPr lang="en-US" sz="1200" dirty="0" smtClean="0">
                <a:latin typeface="Kozuka Gothic Pro L" pitchFamily="34" charset="-128"/>
                <a:ea typeface="Kozuka Gothic Pro L" pitchFamily="34" charset="-128"/>
              </a:rPr>
              <a:t>BA</a:t>
            </a:r>
            <a:r>
              <a:rPr lang="en-US" sz="1200" dirty="0">
                <a:latin typeface="Kozuka Gothic Pro L" pitchFamily="34" charset="-128"/>
                <a:ea typeface="Kozuka Gothic Pro L" pitchFamily="34" charset="-128"/>
              </a:rPr>
              <a:t> </a:t>
            </a:r>
            <a:r>
              <a:rPr lang="en-US" sz="1200" dirty="0">
                <a:latin typeface="Kozuka Gothic Pro L" pitchFamily="34" charset="-128"/>
                <a:ea typeface="Kozuka Gothic Pro L" pitchFamily="34" charset="-128"/>
                <a:cs typeface="Arial"/>
              </a:rPr>
              <a:t>· </a:t>
            </a:r>
            <a:r>
              <a:rPr lang="en-US" sz="1200" dirty="0" smtClean="0">
                <a:latin typeface="Kozuka Gothic Pro L" pitchFamily="34" charset="-128"/>
                <a:ea typeface="Kozuka Gothic Pro L" pitchFamily="34" charset="-128"/>
              </a:rPr>
              <a:t>Open </a:t>
            </a:r>
            <a:r>
              <a:rPr lang="en-US" sz="1200" dirty="0">
                <a:latin typeface="Kozuka Gothic Pro L" pitchFamily="34" charset="-128"/>
                <a:ea typeface="Kozuka Gothic Pro L" pitchFamily="34" charset="-128"/>
              </a:rPr>
              <a:t>floor plan with custom kitchen cabinets and </a:t>
            </a:r>
            <a:r>
              <a:rPr lang="en-US" sz="1200" dirty="0" smtClean="0">
                <a:latin typeface="Kozuka Gothic Pro L" pitchFamily="34" charset="-128"/>
                <a:ea typeface="Kozuka Gothic Pro L" pitchFamily="34" charset="-128"/>
              </a:rPr>
              <a:t>built-ins</a:t>
            </a:r>
            <a:r>
              <a:rPr lang="en-US" sz="1200" dirty="0">
                <a:latin typeface="Kozuka Gothic Pro L" pitchFamily="34" charset="-128"/>
                <a:ea typeface="Kozuka Gothic Pro L" pitchFamily="34" charset="-128"/>
              </a:rPr>
              <a:t> </a:t>
            </a:r>
            <a:r>
              <a:rPr lang="en-US" sz="1200" dirty="0">
                <a:latin typeface="Kozuka Gothic Pro L" pitchFamily="34" charset="-128"/>
                <a:ea typeface="Kozuka Gothic Pro L" pitchFamily="34" charset="-128"/>
                <a:cs typeface="Arial"/>
              </a:rPr>
              <a:t>· </a:t>
            </a:r>
            <a:r>
              <a:rPr lang="en-US" sz="1200" dirty="0" smtClean="0">
                <a:latin typeface="Kozuka Gothic Pro L" pitchFamily="34" charset="-128"/>
                <a:ea typeface="Kozuka Gothic Pro L" pitchFamily="34" charset="-128"/>
              </a:rPr>
              <a:t>Master </a:t>
            </a:r>
            <a:r>
              <a:rPr lang="en-US" sz="1200" dirty="0">
                <a:latin typeface="Kozuka Gothic Pro L" pitchFamily="34" charset="-128"/>
                <a:ea typeface="Kozuka Gothic Pro L" pitchFamily="34" charset="-128"/>
              </a:rPr>
              <a:t>bath renovation in </a:t>
            </a:r>
            <a:r>
              <a:rPr lang="en-US" sz="1200" dirty="0" smtClean="0">
                <a:latin typeface="Kozuka Gothic Pro L" pitchFamily="34" charset="-128"/>
                <a:ea typeface="Kozuka Gothic Pro L" pitchFamily="34" charset="-128"/>
              </a:rPr>
              <a:t>2014</a:t>
            </a:r>
            <a:r>
              <a:rPr lang="en-US" sz="1200" dirty="0">
                <a:latin typeface="Kozuka Gothic Pro L" pitchFamily="34" charset="-128"/>
                <a:ea typeface="Kozuka Gothic Pro L" pitchFamily="34" charset="-128"/>
              </a:rPr>
              <a:t> </a:t>
            </a:r>
            <a:r>
              <a:rPr lang="en-US" sz="1200" dirty="0">
                <a:latin typeface="Kozuka Gothic Pro L" pitchFamily="34" charset="-128"/>
                <a:ea typeface="Kozuka Gothic Pro L" pitchFamily="34" charset="-128"/>
                <a:cs typeface="Arial"/>
              </a:rPr>
              <a:t>· </a:t>
            </a:r>
            <a:r>
              <a:rPr lang="en-US" sz="1200" dirty="0" smtClean="0">
                <a:latin typeface="Kozuka Gothic Pro L" pitchFamily="34" charset="-128"/>
                <a:ea typeface="Kozuka Gothic Pro L" pitchFamily="34" charset="-128"/>
              </a:rPr>
              <a:t>Bluestone </a:t>
            </a:r>
            <a:r>
              <a:rPr lang="en-US" sz="1200" dirty="0">
                <a:latin typeface="Kozuka Gothic Pro L" pitchFamily="34" charset="-128"/>
                <a:ea typeface="Kozuka Gothic Pro L" pitchFamily="34" charset="-128"/>
              </a:rPr>
              <a:t>patio with </a:t>
            </a:r>
            <a:r>
              <a:rPr lang="en-US" sz="1200" dirty="0" smtClean="0">
                <a:latin typeface="Kozuka Gothic Pro L" pitchFamily="34" charset="-128"/>
                <a:ea typeface="Kozuka Gothic Pro L" pitchFamily="34" charset="-128"/>
              </a:rPr>
              <a:t>pergola</a:t>
            </a:r>
            <a:r>
              <a:rPr lang="en-US" sz="1200" dirty="0">
                <a:latin typeface="Kozuka Gothic Pro L" pitchFamily="34" charset="-128"/>
                <a:ea typeface="Kozuka Gothic Pro L" pitchFamily="34" charset="-128"/>
              </a:rPr>
              <a:t> </a:t>
            </a:r>
            <a:r>
              <a:rPr lang="en-US" sz="1200" dirty="0">
                <a:latin typeface="Kozuka Gothic Pro L" pitchFamily="34" charset="-128"/>
                <a:ea typeface="Kozuka Gothic Pro L" pitchFamily="34" charset="-128"/>
                <a:cs typeface="Arial"/>
              </a:rPr>
              <a:t>· </a:t>
            </a:r>
            <a:r>
              <a:rPr lang="en-US" sz="1200" dirty="0" smtClean="0">
                <a:latin typeface="Kozuka Gothic Pro L" pitchFamily="34" charset="-128"/>
                <a:ea typeface="Kozuka Gothic Pro L" pitchFamily="34" charset="-128"/>
              </a:rPr>
              <a:t>Garage</a:t>
            </a:r>
            <a:r>
              <a:rPr lang="en-US" sz="1200" dirty="0">
                <a:latin typeface="Kozuka Gothic Pro L" pitchFamily="34" charset="-128"/>
                <a:ea typeface="Kozuka Gothic Pro L" pitchFamily="34" charset="-128"/>
              </a:rPr>
              <a:t>/ workshop on site, </a:t>
            </a:r>
            <a:r>
              <a:rPr lang="en-US" sz="1200" dirty="0" smtClean="0">
                <a:latin typeface="Kozuka Gothic Pro L" pitchFamily="34" charset="-128"/>
                <a:ea typeface="Kozuka Gothic Pro L" pitchFamily="34" charset="-128"/>
              </a:rPr>
              <a:t>35 x </a:t>
            </a:r>
            <a:r>
              <a:rPr lang="en-US" sz="1200" dirty="0" smtClean="0">
                <a:latin typeface="Kozuka Gothic Pro L" pitchFamily="34" charset="-128"/>
                <a:ea typeface="Kozuka Gothic Pro L" pitchFamily="34" charset="-128"/>
              </a:rPr>
              <a:t>60</a:t>
            </a:r>
            <a:endParaRPr lang="en-US" sz="1200" dirty="0">
              <a:latin typeface="Kozuka Gothic Pro L" pitchFamily="34" charset="-128"/>
              <a:ea typeface="Kozuka Gothic Pro L" pitchFamily="34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0"/>
          <a:stretch/>
        </p:blipFill>
        <p:spPr>
          <a:xfrm>
            <a:off x="1651943" y="8172448"/>
            <a:ext cx="1039512" cy="8754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722" y="8278961"/>
            <a:ext cx="650453" cy="66238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47700" y="9138795"/>
            <a:ext cx="30479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Imprint MT Shadow" panose="04020605060303030202" pitchFamily="82" charset="0"/>
              </a:rPr>
              <a:t>T</a:t>
            </a:r>
            <a:r>
              <a:rPr lang="en-US" sz="1200" dirty="0" smtClean="0">
                <a:latin typeface="Imprint MT Shadow" panose="04020605060303030202" pitchFamily="82" charset="0"/>
              </a:rPr>
              <a:t>ERRI </a:t>
            </a:r>
            <a:r>
              <a:rPr lang="en-US" sz="1600" dirty="0" smtClean="0">
                <a:latin typeface="Imprint MT Shadow" panose="04020605060303030202" pitchFamily="82" charset="0"/>
              </a:rPr>
              <a:t>S</a:t>
            </a:r>
            <a:r>
              <a:rPr lang="en-US" sz="1200" dirty="0" smtClean="0">
                <a:latin typeface="Imprint MT Shadow" panose="04020605060303030202" pitchFamily="82" charset="0"/>
              </a:rPr>
              <a:t>EIGNIOUS</a:t>
            </a:r>
            <a:br>
              <a:rPr lang="en-US" sz="1200" dirty="0" smtClean="0">
                <a:latin typeface="Imprint MT Shadow" panose="04020605060303030202" pitchFamily="82" charset="0"/>
              </a:rPr>
            </a:br>
            <a:r>
              <a:rPr lang="en-US" sz="1200" dirty="0" smtClean="0">
                <a:latin typeface="Imprint MT Shadow" panose="04020605060303030202" pitchFamily="82" charset="0"/>
              </a:rPr>
              <a:t>(843) 670-1444</a:t>
            </a:r>
          </a:p>
          <a:p>
            <a:pPr algn="ctr"/>
            <a:r>
              <a:rPr lang="en-US" sz="1200" dirty="0" smtClean="0">
                <a:latin typeface="Imprint MT Shadow" panose="04020605060303030202" pitchFamily="82" charset="0"/>
              </a:rPr>
              <a:t>TERRI@SEAISLANDSGROUP.COM</a:t>
            </a:r>
            <a:endParaRPr lang="en-US" sz="1200" dirty="0">
              <a:latin typeface="Imprint MT Shadow" panose="04020605060303030202" pitchFamily="8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30951" y="9138795"/>
            <a:ext cx="30479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Imprint MT Shadow" panose="04020605060303030202" pitchFamily="82" charset="0"/>
              </a:rPr>
              <a:t>H</a:t>
            </a:r>
            <a:r>
              <a:rPr lang="en-US" sz="1200" dirty="0" smtClean="0">
                <a:latin typeface="Imprint MT Shadow" panose="04020605060303030202" pitchFamily="82" charset="0"/>
              </a:rPr>
              <a:t>UGER </a:t>
            </a:r>
            <a:r>
              <a:rPr lang="en-US" sz="1600" dirty="0" smtClean="0">
                <a:latin typeface="Imprint MT Shadow" panose="04020605060303030202" pitchFamily="82" charset="0"/>
              </a:rPr>
              <a:t>S</a:t>
            </a:r>
            <a:r>
              <a:rPr lang="en-US" sz="1200" dirty="0" smtClean="0">
                <a:latin typeface="Imprint MT Shadow" panose="04020605060303030202" pitchFamily="82" charset="0"/>
              </a:rPr>
              <a:t>INKLER</a:t>
            </a:r>
          </a:p>
          <a:p>
            <a:pPr algn="ctr"/>
            <a:r>
              <a:rPr lang="en-US" sz="1200" dirty="0" smtClean="0">
                <a:latin typeface="Imprint MT Shadow" panose="04020605060303030202" pitchFamily="82" charset="0"/>
              </a:rPr>
              <a:t>(843) 412-3189</a:t>
            </a:r>
          </a:p>
          <a:p>
            <a:pPr algn="ctr"/>
            <a:r>
              <a:rPr lang="en-US" sz="1200" dirty="0" smtClean="0">
                <a:latin typeface="Imprint MT Shadow" panose="04020605060303030202" pitchFamily="82" charset="0"/>
              </a:rPr>
              <a:t>HUGER@HFLCHARLESTON.COM</a:t>
            </a:r>
            <a:endParaRPr lang="en-US" sz="1200" dirty="0">
              <a:latin typeface="Imprint MT Shadow" panose="04020605060303030202" pitchFamily="82" charset="0"/>
            </a:endParaRPr>
          </a:p>
        </p:txBody>
      </p:sp>
      <p:sp>
        <p:nvSpPr>
          <p:cNvPr id="14" name="Diagonal Stripe 13"/>
          <p:cNvSpPr/>
          <p:nvPr/>
        </p:nvSpPr>
        <p:spPr>
          <a:xfrm>
            <a:off x="0" y="0"/>
            <a:ext cx="2057400" cy="2057400"/>
          </a:xfrm>
          <a:prstGeom prst="diagStripe">
            <a:avLst/>
          </a:prstGeom>
          <a:solidFill>
            <a:srgbClr val="C000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Bradley Hand ITC" panose="03070402050302030203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 rot="18965959">
            <a:off x="-108251" y="535982"/>
            <a:ext cx="184762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Just Listed!</a:t>
            </a:r>
          </a:p>
        </p:txBody>
      </p:sp>
    </p:spTree>
    <p:extLst>
      <p:ext uri="{BB962C8B-B14F-4D97-AF65-F5344CB8AC3E}">
        <p14:creationId xmlns:p14="http://schemas.microsoft.com/office/powerpoint/2010/main" val="208967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125</Words>
  <Application>Microsoft Office PowerPoint</Application>
  <PresentationFormat>Custom</PresentationFormat>
  <Paragraphs>9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atp1313@gmail.com</cp:lastModifiedBy>
  <cp:revision>11</cp:revision>
  <dcterms:created xsi:type="dcterms:W3CDTF">2006-08-16T00:00:00Z</dcterms:created>
  <dcterms:modified xsi:type="dcterms:W3CDTF">2015-04-16T15:10:49Z</dcterms:modified>
</cp:coreProperties>
</file>