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2" y="88639"/>
            <a:ext cx="5075855" cy="38068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014183"/>
            <a:ext cx="7779598" cy="2910617"/>
          </a:xfrm>
        </p:spPr>
        <p:txBody>
          <a:bodyPr anchor="ctr">
            <a:no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Georgia" panose="02040502050405020303" pitchFamily="18" charset="0"/>
              </a:rPr>
              <a:t>HUGE double wide that has been meticulously maintained!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This property is wheel chair accessible, with a huge shed, 2 car carport, and plenty of room to grow on this 1.3 acre lot with two wells! 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Also, if you would like more land there is a 1 acre lot next door (MLS 16019100) to this property that is also for sale!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300" y="39624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9624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9624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5081347" y="2316033"/>
            <a:ext cx="2691053" cy="12311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Georgia" panose="02040502050405020303" pitchFamily="18" charset="0"/>
              </a:rPr>
              <a:t>318 Mims Lake Rd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Holly Hill, SC 29059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MLS# 16019221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Georgia" panose="02040502050405020303" pitchFamily="18" charset="0"/>
              </a:rPr>
              <a:t>$95,900</a:t>
            </a: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347" y="21770"/>
            <a:ext cx="2674702" cy="20060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9624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3962400"/>
            <a:ext cx="1371600" cy="10287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825" y="7924800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7924800"/>
            <a:ext cx="85725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575" y="7924800"/>
            <a:ext cx="85725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924800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7924800"/>
            <a:ext cx="1524000" cy="1143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25</cp:revision>
  <dcterms:created xsi:type="dcterms:W3CDTF">2006-08-16T00:00:00Z</dcterms:created>
  <dcterms:modified xsi:type="dcterms:W3CDTF">2016-09-20T13:25:07Z</dcterms:modified>
</cp:coreProperties>
</file>