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2160" y="145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772400" cy="5172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7772400" cy="1142998"/>
          </a:xfrm>
          <a:gradFill>
            <a:gsLst>
              <a:gs pos="0">
                <a:schemeClr val="tx2"/>
              </a:gs>
              <a:gs pos="50000">
                <a:schemeClr val="tx2">
                  <a:alpha val="50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5400000" scaled="0"/>
          </a:gradFill>
        </p:spPr>
        <p:txBody>
          <a:bodyPr anchor="t">
            <a:normAutofit/>
          </a:bodyPr>
          <a:lstStyle/>
          <a:p>
            <a:r>
              <a:rPr lang="en-US" sz="4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Peaceful Easy Island Living on Folly Beach</a:t>
            </a:r>
            <a:endParaRPr lang="en-US" sz="40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1" y="5172572"/>
            <a:ext cx="4267200" cy="4008872"/>
          </a:xfrm>
        </p:spPr>
        <p:txBody>
          <a:bodyPr anchor="ctr">
            <a:noAutofit/>
          </a:bodyPr>
          <a:lstStyle/>
          <a:p>
            <a:r>
              <a:rPr lang="en-US" sz="1500" dirty="0">
                <a:latin typeface="Adobe Caslon Pro" pitchFamily="18" charset="0"/>
              </a:rPr>
              <a:t>Nestled on the tropical Island part of Folly Beach, this Cottage-style elevated home offers a beach experience reminiscent of a Hawaiian vacation</a:t>
            </a:r>
            <a:r>
              <a:rPr lang="en-US" sz="1500" dirty="0" smtClean="0">
                <a:latin typeface="Adobe Caslon Pro" pitchFamily="18" charset="0"/>
              </a:rPr>
              <a:t>, yet </a:t>
            </a:r>
            <a:r>
              <a:rPr lang="en-US" sz="1500" dirty="0">
                <a:latin typeface="Adobe Caslon Pro" pitchFamily="18" charset="0"/>
              </a:rPr>
              <a:t>you are only 9 miles from Historic Charleston! The Gorgeous Private back yard goes clear to the Marsh of the Folly River and is loaded with Majestic Live Oaks and Palmetto trees! A pool would be wonderful here! Most importantly, it's Just a 3 block stroll to the beach or to Center Street. A perfect primary home or second residence, with its 4 bedrooms and multiple decks around the home. Downstairs contains large finished rooms well-suited for a home office, workout gym, or art studio with its high ceilings! And what everyone wants: A Large workshop/storage space for storing furniture</a:t>
            </a:r>
            <a:r>
              <a:rPr lang="en-US" sz="1500" dirty="0" smtClean="0">
                <a:latin typeface="Adobe Caslon Pro" pitchFamily="18" charset="0"/>
              </a:rPr>
              <a:t>, bikes </a:t>
            </a:r>
            <a:r>
              <a:rPr lang="en-US" sz="1500" dirty="0">
                <a:latin typeface="Adobe Caslon Pro" pitchFamily="18" charset="0"/>
              </a:rPr>
              <a:t>and surfboards completes this natural wonder be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7387" y="9228910"/>
            <a:ext cx="616914" cy="8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1" y="9231869"/>
            <a:ext cx="534352" cy="8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" y="9264141"/>
            <a:ext cx="77723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dobe Caslon Pro" pitchFamily="18" charset="0"/>
              </a:rPr>
              <a:t>Ellen </a:t>
            </a:r>
            <a:r>
              <a:rPr lang="en-US" dirty="0" smtClean="0">
                <a:latin typeface="Adobe Caslon Pro" pitchFamily="18" charset="0"/>
              </a:rPr>
              <a:t>Murray</a:t>
            </a:r>
            <a:endParaRPr lang="en-US" dirty="0">
              <a:latin typeface="Adobe Caslon Pro" pitchFamily="18" charset="0"/>
            </a:endParaRPr>
          </a:p>
          <a:p>
            <a:pPr algn="ctr"/>
            <a:r>
              <a:rPr lang="en-US" sz="1200" dirty="0" smtClean="0">
                <a:latin typeface="Adobe Caslon Pro" pitchFamily="18" charset="0"/>
              </a:rPr>
              <a:t>843 813-2006</a:t>
            </a:r>
          </a:p>
          <a:p>
            <a:pPr algn="ctr"/>
            <a:r>
              <a:rPr lang="en-US" sz="1200" dirty="0">
                <a:latin typeface="Adobe Caslon Pro" pitchFamily="18" charset="0"/>
              </a:rPr>
              <a:t>chaspremierprop@bellsouth.net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82000" y="8458200"/>
            <a:ext cx="254317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latin typeface="Adobe Caslon Pro" pitchFamily="18" charset="0"/>
              </a:rPr>
              <a:t>Handsome Properties, </a:t>
            </a:r>
            <a:r>
              <a:rPr lang="en-US" sz="700" dirty="0" smtClean="0">
                <a:latin typeface="Adobe Caslon Pro" pitchFamily="18" charset="0"/>
              </a:rPr>
              <a:t>Inc</a:t>
            </a:r>
            <a:br>
              <a:rPr lang="en-US" sz="700" dirty="0" smtClean="0">
                <a:latin typeface="Adobe Caslon Pro" pitchFamily="18" charset="0"/>
              </a:rPr>
            </a:br>
            <a:r>
              <a:rPr lang="en-US" sz="700" dirty="0" smtClean="0">
                <a:latin typeface="Adobe Caslon Pro" pitchFamily="18" charset="0"/>
              </a:rPr>
              <a:t>53 </a:t>
            </a:r>
            <a:r>
              <a:rPr lang="en-US" sz="700" dirty="0">
                <a:latin typeface="Adobe Caslon Pro" pitchFamily="18" charset="0"/>
              </a:rPr>
              <a:t>Broad </a:t>
            </a:r>
            <a:r>
              <a:rPr lang="en-US" sz="700" dirty="0" smtClean="0">
                <a:latin typeface="Adobe Caslon Pro" pitchFamily="18" charset="0"/>
              </a:rPr>
              <a:t>St </a:t>
            </a:r>
            <a:r>
              <a:rPr lang="en-US" sz="700" dirty="0">
                <a:latin typeface="Adobe Caslon Pro" pitchFamily="18" charset="0"/>
              </a:rPr>
              <a:t/>
            </a:r>
            <a:br>
              <a:rPr lang="en-US" sz="700" dirty="0">
                <a:latin typeface="Adobe Caslon Pro" pitchFamily="18" charset="0"/>
              </a:rPr>
            </a:br>
            <a:r>
              <a:rPr lang="en-US" sz="700" dirty="0" smtClean="0">
                <a:latin typeface="Adobe Caslon Pro" pitchFamily="18" charset="0"/>
              </a:rPr>
              <a:t>Charleston</a:t>
            </a:r>
            <a:r>
              <a:rPr lang="en-US" sz="700" dirty="0">
                <a:latin typeface="Adobe Caslon Pro" pitchFamily="18" charset="0"/>
              </a:rPr>
              <a:t>, SC 29401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" y="652046"/>
            <a:ext cx="777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318 W Indian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Avenue ~ MLS# 15014492 ~ $659,000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1" y="5311884"/>
            <a:ext cx="7696200" cy="3777715"/>
            <a:chOff x="76200" y="5311884"/>
            <a:chExt cx="7696200" cy="377771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5311884"/>
              <a:ext cx="1752600" cy="1166364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5311884"/>
              <a:ext cx="1752600" cy="1166364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617560"/>
              <a:ext cx="1752600" cy="1166364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6617560"/>
              <a:ext cx="1752600" cy="1166364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7923235"/>
              <a:ext cx="1752599" cy="1166364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7923235"/>
              <a:ext cx="1752600" cy="1166364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205109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172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Peaceful Easy Island Living on Folly Beach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 Grand Mansion on Colonial Lake</dc:title>
  <dc:creator>CVH360</dc:creator>
  <cp:lastModifiedBy>atp1313@gmail.com</cp:lastModifiedBy>
  <cp:revision>14</cp:revision>
  <dcterms:created xsi:type="dcterms:W3CDTF">2006-08-16T00:00:00Z</dcterms:created>
  <dcterms:modified xsi:type="dcterms:W3CDTF">2015-06-04T19:31:02Z</dcterms:modified>
</cp:coreProperties>
</file>