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2628" y="9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7772400" cy="1904998"/>
          </a:xfrm>
          <a:noFill/>
        </p:spPr>
        <p:txBody>
          <a:bodyPr anchor="t">
            <a:norm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Folly Beach Residence </a:t>
            </a:r>
            <a:r>
              <a:rPr 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with Great Rental Income!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3569599"/>
            <a:ext cx="7772402" cy="2877348"/>
          </a:xfrm>
        </p:spPr>
        <p:txBody>
          <a:bodyPr anchor="ctr">
            <a:noAutofit/>
          </a:bodyPr>
          <a:lstStyle/>
          <a:p>
            <a:r>
              <a:rPr lang="en-US" sz="1700" dirty="0" smtClean="0">
                <a:latin typeface="Adobe Caslon Pro" pitchFamily="18" charset="0"/>
              </a:rPr>
              <a:t>Located on the tropical island part of folly beach, this cottage-style elevated home offers a beach experience reminiscent of a Hawaiian vacation. The gorgeous private back yard goes clear to the marsh of the Folly River. If you want privacy, this is it! </a:t>
            </a:r>
          </a:p>
          <a:p>
            <a:endParaRPr lang="en-US" sz="1700" dirty="0">
              <a:latin typeface="Adobe Caslon Pro" pitchFamily="18" charset="0"/>
            </a:endParaRPr>
          </a:p>
          <a:p>
            <a:r>
              <a:rPr lang="en-US" sz="1700" dirty="0" smtClean="0">
                <a:latin typeface="Adobe Caslon Pro" pitchFamily="18" charset="0"/>
              </a:rPr>
              <a:t>All newly renovated, the home has 4 decks for entertaining and taking in the natural wildlife. There is a perfect place for a POOL! Downstairs contains large finished rooms well-suited for a HOME OFFICE, ART STUDIO OR PLAYROOM! Also a LARGE WORKSHOP/STORAGE space for storing bikes, kayaks, surfboards and furniture!</a:t>
            </a:r>
            <a:endParaRPr lang="en-US" sz="1700" dirty="0">
              <a:latin typeface="Adobe Caslon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7387" y="9228910"/>
            <a:ext cx="616914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1" y="9231869"/>
            <a:ext cx="534352" cy="8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" y="9264141"/>
            <a:ext cx="7772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dobe Caslon Pro" pitchFamily="18" charset="0"/>
              </a:rPr>
              <a:t>Ellen </a:t>
            </a:r>
            <a:r>
              <a:rPr lang="en-US" dirty="0" smtClean="0">
                <a:latin typeface="Adobe Caslon Pro" pitchFamily="18" charset="0"/>
              </a:rPr>
              <a:t>Murray</a:t>
            </a:r>
            <a:endParaRPr lang="en-US" dirty="0">
              <a:latin typeface="Adobe Caslon Pro" pitchFamily="18" charset="0"/>
            </a:endParaRPr>
          </a:p>
          <a:p>
            <a:pPr algn="ctr"/>
            <a:r>
              <a:rPr lang="en-US" sz="1200" dirty="0" smtClean="0">
                <a:latin typeface="Adobe Caslon Pro" pitchFamily="18" charset="0"/>
              </a:rPr>
              <a:t>843 813-2006</a:t>
            </a:r>
          </a:p>
          <a:p>
            <a:pPr algn="ctr"/>
            <a:r>
              <a:rPr lang="en-US" sz="1200" dirty="0">
                <a:latin typeface="Adobe Caslon Pro" pitchFamily="18" charset="0"/>
              </a:rPr>
              <a:t>chaspremierprop@bellsouth.net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0" y="8458200"/>
            <a:ext cx="25431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latin typeface="Adobe Caslon Pro" pitchFamily="18" charset="0"/>
              </a:rPr>
              <a:t>Handsome Properties, </a:t>
            </a:r>
            <a:r>
              <a:rPr lang="en-US" sz="700" dirty="0" smtClean="0">
                <a:latin typeface="Adobe Caslon Pro" pitchFamily="18" charset="0"/>
              </a:rPr>
              <a:t>Inc</a:t>
            </a:r>
            <a:br>
              <a:rPr lang="en-US" sz="700" dirty="0" smtClean="0">
                <a:latin typeface="Adobe Caslon Pro" pitchFamily="18" charset="0"/>
              </a:rPr>
            </a:br>
            <a:r>
              <a:rPr lang="en-US" sz="700" dirty="0" smtClean="0">
                <a:latin typeface="Adobe Caslon Pro" pitchFamily="18" charset="0"/>
              </a:rPr>
              <a:t>53 </a:t>
            </a:r>
            <a:r>
              <a:rPr lang="en-US" sz="700" dirty="0">
                <a:latin typeface="Adobe Caslon Pro" pitchFamily="18" charset="0"/>
              </a:rPr>
              <a:t>Broad </a:t>
            </a:r>
            <a:r>
              <a:rPr lang="en-US" sz="700" dirty="0" smtClean="0">
                <a:latin typeface="Adobe Caslon Pro" pitchFamily="18" charset="0"/>
              </a:rPr>
              <a:t>St </a:t>
            </a:r>
            <a:r>
              <a:rPr lang="en-US" sz="700" dirty="0">
                <a:latin typeface="Adobe Caslon Pro" pitchFamily="18" charset="0"/>
              </a:rPr>
              <a:t/>
            </a:r>
            <a:br>
              <a:rPr lang="en-US" sz="700" dirty="0">
                <a:latin typeface="Adobe Caslon Pro" pitchFamily="18" charset="0"/>
              </a:rPr>
            </a:br>
            <a:r>
              <a:rPr lang="en-US" sz="700" dirty="0" smtClean="0">
                <a:latin typeface="Adobe Caslon Pro" pitchFamily="18" charset="0"/>
              </a:rPr>
              <a:t>Charleston</a:t>
            </a:r>
            <a:r>
              <a:rPr lang="en-US" sz="700" dirty="0">
                <a:latin typeface="Adobe Caslon Pro" pitchFamily="18" charset="0"/>
              </a:rPr>
              <a:t>, SC 29401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652046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318 W Indian </a:t>
            </a:r>
            <a:r>
              <a:rPr lang="en-US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Avenue ~ MLS# </a:t>
            </a:r>
            <a:r>
              <a:rPr lang="en-US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15019659 ~ </a:t>
            </a:r>
            <a:r>
              <a:rPr lang="en-US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$</a:t>
            </a:r>
            <a:r>
              <a:rPr lang="en-US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59</a:t>
            </a:r>
            <a:r>
              <a:rPr lang="en-US" sz="1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9,000</a:t>
            </a:r>
            <a:endParaRPr lang="en-US" sz="16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446947"/>
            <a:ext cx="3886200" cy="25862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3581"/>
            <a:ext cx="3886200" cy="25857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983313"/>
            <a:ext cx="3886200" cy="25862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446947"/>
            <a:ext cx="3886200" cy="25862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05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134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Adobe Caslon Pro</vt:lpstr>
      <vt:lpstr>Arial</vt:lpstr>
      <vt:lpstr>Calibri</vt:lpstr>
      <vt:lpstr>Microsoft Sans Serif</vt:lpstr>
      <vt:lpstr>Office Theme</vt:lpstr>
      <vt:lpstr>Folly Beach Residence with Great Rental Income!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 Grand Mansion on Colonial Lake</dc:title>
  <dc:creator>CVH360</dc:creator>
  <cp:lastModifiedBy>A. Thomas</cp:lastModifiedBy>
  <cp:revision>20</cp:revision>
  <dcterms:created xsi:type="dcterms:W3CDTF">2006-08-16T00:00:00Z</dcterms:created>
  <dcterms:modified xsi:type="dcterms:W3CDTF">2015-07-27T14:13:21Z</dcterms:modified>
</cp:coreProperties>
</file>