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776" y="9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"/>
            <a:ext cx="7772400" cy="621355"/>
          </a:xfrm>
          <a:noFill/>
        </p:spPr>
        <p:txBody>
          <a:bodyPr anchor="t">
            <a:norm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Folly Beach Residence </a:t>
            </a:r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with Great Rental Income!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3638569"/>
            <a:ext cx="7772402" cy="2987846"/>
          </a:xfrm>
        </p:spPr>
        <p:txBody>
          <a:bodyPr anchor="ctr">
            <a:noAutofit/>
          </a:bodyPr>
          <a:lstStyle/>
          <a:p>
            <a:r>
              <a:rPr lang="en-US" sz="1800" dirty="0">
                <a:latin typeface="Adobe Caslon Pro" pitchFamily="18" charset="0"/>
              </a:rPr>
              <a:t>Located on the tropical Island part of Folly beach, this Cottage-style elevated home offers a beach experience reminiscent of a Hawaiian vacation. The Gorgeous Private back yard goes clear to the Marsh of the Folly River. If you want privacy, this is it! </a:t>
            </a:r>
          </a:p>
          <a:p>
            <a:r>
              <a:rPr lang="en-US" sz="1800" dirty="0">
                <a:latin typeface="Adobe Caslon Pro" pitchFamily="18" charset="0"/>
              </a:rPr>
              <a:t>All newly renovated, the home has 4 decks for entertaining and taking in the natural wildlife. There is a perfect place for a POOL! Downstairs contains large finished rooms well-suited for a HOME OFFICE, ART STUDIO OR PLAYROOM! Also A LARGE WORKSHOP/STORAGE space for storing bikes, kayaks, surfboards and furniture!</a:t>
            </a:r>
            <a:endParaRPr lang="en-US" sz="1800" dirty="0">
              <a:latin typeface="Adobe Caslon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387" y="9228910"/>
            <a:ext cx="616914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1" y="9231869"/>
            <a:ext cx="534352" cy="8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9264141"/>
            <a:ext cx="7772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obe Caslon Pro" pitchFamily="18" charset="0"/>
              </a:rPr>
              <a:t>Ellen </a:t>
            </a:r>
            <a:r>
              <a:rPr lang="en-US" dirty="0" smtClean="0">
                <a:latin typeface="Adobe Caslon Pro" pitchFamily="18" charset="0"/>
              </a:rPr>
              <a:t>Murray</a:t>
            </a:r>
            <a:endParaRPr lang="en-US" dirty="0">
              <a:latin typeface="Adobe Caslon Pro" pitchFamily="18" charset="0"/>
            </a:endParaRPr>
          </a:p>
          <a:p>
            <a:pPr algn="ctr"/>
            <a:r>
              <a:rPr lang="en-US" sz="1200" dirty="0" smtClean="0">
                <a:latin typeface="Adobe Caslon Pro" pitchFamily="18" charset="0"/>
              </a:rPr>
              <a:t>843 813-2006</a:t>
            </a:r>
          </a:p>
          <a:p>
            <a:pPr algn="ctr"/>
            <a:r>
              <a:rPr lang="en-US" sz="1200" dirty="0">
                <a:latin typeface="Adobe Caslon Pro" pitchFamily="18" charset="0"/>
              </a:rPr>
              <a:t>chaspremierprop@bellsouth.net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0" y="8458200"/>
            <a:ext cx="25431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latin typeface="Adobe Caslon Pro" pitchFamily="18" charset="0"/>
              </a:rPr>
              <a:t>Handsome Properties, </a:t>
            </a:r>
            <a:r>
              <a:rPr lang="en-US" sz="700" dirty="0" smtClean="0">
                <a:latin typeface="Adobe Caslon Pro" pitchFamily="18" charset="0"/>
              </a:rPr>
              <a:t>Inc</a:t>
            </a:r>
            <a:br>
              <a:rPr lang="en-US" sz="700" dirty="0" smtClean="0">
                <a:latin typeface="Adobe Caslon Pro" pitchFamily="18" charset="0"/>
              </a:rPr>
            </a:br>
            <a:r>
              <a:rPr lang="en-US" sz="700" dirty="0" smtClean="0">
                <a:latin typeface="Adobe Caslon Pro" pitchFamily="18" charset="0"/>
              </a:rPr>
              <a:t>53 </a:t>
            </a:r>
            <a:r>
              <a:rPr lang="en-US" sz="700" dirty="0">
                <a:latin typeface="Adobe Caslon Pro" pitchFamily="18" charset="0"/>
              </a:rPr>
              <a:t>Broad </a:t>
            </a:r>
            <a:r>
              <a:rPr lang="en-US" sz="700" dirty="0" smtClean="0">
                <a:latin typeface="Adobe Caslon Pro" pitchFamily="18" charset="0"/>
              </a:rPr>
              <a:t>St </a:t>
            </a:r>
            <a:r>
              <a:rPr lang="en-US" sz="700" dirty="0">
                <a:latin typeface="Adobe Caslon Pro" pitchFamily="18" charset="0"/>
              </a:rPr>
              <a:t/>
            </a:r>
            <a:br>
              <a:rPr lang="en-US" sz="700" dirty="0">
                <a:latin typeface="Adobe Caslon Pro" pitchFamily="18" charset="0"/>
              </a:rPr>
            </a:br>
            <a:r>
              <a:rPr lang="en-US" sz="700" dirty="0" smtClean="0">
                <a:latin typeface="Adobe Caslon Pro" pitchFamily="18" charset="0"/>
              </a:rPr>
              <a:t>Charleston</a:t>
            </a:r>
            <a:r>
              <a:rPr lang="en-US" sz="700" dirty="0">
                <a:latin typeface="Adobe Caslon Pro" pitchFamily="18" charset="0"/>
              </a:rPr>
              <a:t>, SC 29401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" y="662290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318 W Indian 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Avenue ~ MLS# 15019659 ~ $599,000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" y="1041777"/>
            <a:ext cx="7772401" cy="2555859"/>
            <a:chOff x="-1" y="983314"/>
            <a:chExt cx="7772401" cy="25558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983581"/>
              <a:ext cx="3840480" cy="255532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76200" sx="102000" sy="102000" algn="ctr" rotWithShape="0">
                <a:schemeClr val="bg1">
                  <a:lumMod val="50000"/>
                  <a:alpha val="25000"/>
                </a:scheme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1920" y="983314"/>
              <a:ext cx="3840480" cy="255585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76200" sx="102000" sy="102000" algn="ctr" rotWithShape="0">
                <a:schemeClr val="bg1">
                  <a:lumMod val="50000"/>
                  <a:alpha val="25000"/>
                </a:scheme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-1" y="6553200"/>
            <a:ext cx="7772401" cy="2555859"/>
            <a:chOff x="-1" y="6557715"/>
            <a:chExt cx="7772401" cy="25558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6557715"/>
              <a:ext cx="3840480" cy="255585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76200" sx="102000" sy="102000" algn="ctr" rotWithShape="0">
                <a:schemeClr val="bg1">
                  <a:lumMod val="50000"/>
                  <a:alpha val="25000"/>
                </a:scheme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6557715"/>
              <a:ext cx="3840480" cy="255585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76200" sx="102000" sy="102000" algn="ctr" rotWithShape="0">
                <a:schemeClr val="bg1">
                  <a:lumMod val="50000"/>
                  <a:alpha val="25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05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134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Adobe Caslon Pro</vt:lpstr>
      <vt:lpstr>Arial</vt:lpstr>
      <vt:lpstr>Calibri</vt:lpstr>
      <vt:lpstr>Microsoft Sans Serif</vt:lpstr>
      <vt:lpstr>Office Theme</vt:lpstr>
      <vt:lpstr>Folly Beach Residence with Great Rental Income!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Grand Mansion on Colonial Lake</dc:title>
  <dc:creator>CVH360</dc:creator>
  <cp:lastModifiedBy>A. Thomas</cp:lastModifiedBy>
  <cp:revision>21</cp:revision>
  <dcterms:created xsi:type="dcterms:W3CDTF">2006-08-16T00:00:00Z</dcterms:created>
  <dcterms:modified xsi:type="dcterms:W3CDTF">2015-08-14T18:50:20Z</dcterms:modified>
</cp:coreProperties>
</file>