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48" y="-4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6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6158" y="784650"/>
            <a:ext cx="1067693" cy="12503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055" y="784650"/>
            <a:ext cx="3107948" cy="12503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0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55" y="3927899"/>
            <a:ext cx="2087820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6030" y="3927899"/>
            <a:ext cx="2087821" cy="935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B7-EEF6-4D42-BAEE-EC0DB212F359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1A5D9-3820-42EB-BCE0-BDF142D4F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chaspremierprop@bellsouth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52070"/>
            <a:ext cx="3886200" cy="2586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31" y="6452068"/>
            <a:ext cx="3886200" cy="258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4" b="20172"/>
          <a:stretch/>
        </p:blipFill>
        <p:spPr>
          <a:xfrm>
            <a:off x="-9385" y="755374"/>
            <a:ext cx="7772400" cy="353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lowchart: Document 12"/>
          <p:cNvSpPr/>
          <p:nvPr/>
        </p:nvSpPr>
        <p:spPr>
          <a:xfrm rot="10800000">
            <a:off x="-78959" y="3635229"/>
            <a:ext cx="7911549" cy="2816835"/>
          </a:xfrm>
          <a:prstGeom prst="flowChartDocument">
            <a:avLst/>
          </a:prstGeom>
          <a:solidFill>
            <a:schemeClr val="tx2"/>
          </a:solidFill>
          <a:ln w="76200">
            <a:noFill/>
          </a:ln>
          <a:effectLst>
            <a:outerShdw blurRad="50800" dist="50800" dir="16200000" rotWithShape="0">
              <a:srgbClr val="00B0F0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Document 14"/>
          <p:cNvSpPr/>
          <p:nvPr/>
        </p:nvSpPr>
        <p:spPr>
          <a:xfrm rot="10800000">
            <a:off x="-78960" y="8498657"/>
            <a:ext cx="7911549" cy="2816835"/>
          </a:xfrm>
          <a:prstGeom prst="flowChartDocument">
            <a:avLst/>
          </a:prstGeom>
          <a:solidFill>
            <a:schemeClr val="bg1"/>
          </a:solidFill>
          <a:ln w="76200">
            <a:noFill/>
          </a:ln>
          <a:effectLst>
            <a:outerShdw blurRad="50800" dist="50800" dir="16200000" rotWithShape="0">
              <a:srgbClr val="00B0F0">
                <a:alpha val="7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2"/>
            <a:ext cx="3872407" cy="7848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accent1"/>
                </a:solidFill>
                <a:latin typeface="Blackadder ITC" panose="04020505051007020D02" pitchFamily="82" charset="0"/>
                <a:ea typeface="Microsoft Sans Serif" panose="020B0604020202020204" pitchFamily="34" charset="0"/>
                <a:cs typeface="Nirmala UI" panose="020B0502040204020203" pitchFamily="34" charset="0"/>
              </a:rPr>
              <a:t>Folly Beach Residence with Great Rental Income! </a:t>
            </a:r>
            <a:endParaRPr lang="en-US" sz="2600" dirty="0">
              <a:solidFill>
                <a:schemeClr val="accent1"/>
              </a:solidFill>
              <a:latin typeface="Blackadder ITC" panose="04020505051007020D02" pitchFamily="82" charset="0"/>
              <a:ea typeface="Microsoft Sans Serif" panose="020B0604020202020204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405" y="2"/>
            <a:ext cx="3899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318 W Indian </a:t>
            </a:r>
            <a:r>
              <a:rPr lang="en-US" sz="2000" b="1" dirty="0" smtClean="0">
                <a:solidFill>
                  <a:srgbClr val="0070C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Avenue</a:t>
            </a:r>
          </a:p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/>
            </a:r>
            <a:br>
              <a:rPr lang="en-US" sz="1100" b="1" dirty="0" smtClean="0">
                <a:solidFill>
                  <a:srgbClr val="0070C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en-US" sz="1400" b="1" dirty="0" smtClean="0">
                <a:solidFill>
                  <a:srgbClr val="0070C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MLS# 15019659 ~ $599,000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3379" y="9143638"/>
            <a:ext cx="616914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20" y="9145118"/>
            <a:ext cx="534352" cy="8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488" y="9157592"/>
            <a:ext cx="775860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irmala UI" panose="020B0502040204020203" pitchFamily="34" charset="0"/>
                <a:cs typeface="Nirmala UI" panose="020B0502040204020203" pitchFamily="34" charset="0"/>
              </a:rPr>
              <a:t>Ellen </a:t>
            </a:r>
            <a:r>
              <a:rPr lang="en-US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Murray</a:t>
            </a:r>
            <a:endParaRPr lang="en-US" dirty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11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843 813-2006</a:t>
            </a:r>
          </a:p>
          <a:p>
            <a:pPr algn="ctr"/>
            <a:r>
              <a:rPr lang="en-US" sz="1100" dirty="0" smtClean="0">
                <a:latin typeface="Nirmala UI" panose="020B0502040204020203" pitchFamily="34" charset="0"/>
                <a:cs typeface="Nirmala UI" panose="020B0502040204020203" pitchFamily="34" charset="0"/>
                <a:hlinkClick r:id="rId7"/>
              </a:rPr>
              <a:t>chaspremierprop@bellsouth.net</a:t>
            </a:r>
            <a:endParaRPr lang="en-US" sz="1100" dirty="0" smtClean="0"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algn="ctr"/>
            <a:r>
              <a:rPr lang="en-US" sz="1100" dirty="0">
                <a:latin typeface="Nirmala UI" panose="020B0502040204020203" pitchFamily="34" charset="0"/>
                <a:cs typeface="Nirmala UI" panose="020B0502040204020203" pitchFamily="34" charset="0"/>
              </a:rPr>
              <a:t>Charleston Premier </a:t>
            </a:r>
            <a:r>
              <a:rPr lang="en-US" sz="1100" dirty="0" smtClean="0">
                <a:latin typeface="Nirmala UI" panose="020B0502040204020203" pitchFamily="34" charset="0"/>
                <a:cs typeface="Nirmala UI" panose="020B0502040204020203" pitchFamily="34" charset="0"/>
              </a:rPr>
              <a:t>Properties</a:t>
            </a:r>
            <a:endParaRPr lang="en-US" sz="11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89" y="4172868"/>
            <a:ext cx="3872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Located on the tropical Island part of Folly beach, this Cottage-style elevated home offers a beach experience reminiscent of a Hawaiian vacation. The Gorgeous Private Back Yard, one of the biggest on the West side of Folly goes clear to the Marsh of the Folly River. FLOOD INSURANCE IS ONLY $387 ANNUALLY!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9993" y="3668233"/>
            <a:ext cx="38724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If you want privacy, this is it! </a:t>
            </a:r>
            <a:endParaRPr lang="en-US" sz="1600" b="1" i="1" dirty="0" smtClean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endParaRPr lang="en-US" sz="1600" b="1" i="1" dirty="0" smtClean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All </a:t>
            </a:r>
            <a:r>
              <a:rPr lang="en-US" sz="16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newly renovated, the home has 4 DECKS for entertaining and taking in the natural wildlife. THIS is a perfect place for a POOL! Downstairs contains large finished rooms well-suited for a HOME OFFICE, ART STUDIO OR PLAYROOM! There is also A LARGE WORKSHOP / STORAGE space for storing bikes, kayaks, surfboards and furniture!</a:t>
            </a:r>
          </a:p>
        </p:txBody>
      </p:sp>
    </p:spTree>
    <p:extLst>
      <p:ext uri="{BB962C8B-B14F-4D97-AF65-F5344CB8AC3E}">
        <p14:creationId xmlns:p14="http://schemas.microsoft.com/office/powerpoint/2010/main" val="25353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Blackadder ITC</vt:lpstr>
      <vt:lpstr>Calibri</vt:lpstr>
      <vt:lpstr>Calibri Light</vt:lpstr>
      <vt:lpstr>Leelawadee UI</vt:lpstr>
      <vt:lpstr>Microsoft Sans Serif</vt:lpstr>
      <vt:lpstr>Nirmala UI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</dc:creator>
  <cp:lastModifiedBy>A. Thomas</cp:lastModifiedBy>
  <cp:revision>8</cp:revision>
  <dcterms:created xsi:type="dcterms:W3CDTF">2015-09-12T14:48:11Z</dcterms:created>
  <dcterms:modified xsi:type="dcterms:W3CDTF">2015-09-14T12:52:30Z</dcterms:modified>
</cp:coreProperties>
</file>